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7559675" cx="10080625"/>
  <p:notesSz cx="7772400" cy="10058400"/>
  <p:embeddedFontLst>
    <p:embeddedFont>
      <p:font typeface="Arimo"/>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Arimo-bold.fntdata"/><Relationship Id="rId94" Type="http://schemas.openxmlformats.org/officeDocument/2006/relationships/font" Target="fonts/Arimo-regular.fntdata"/><Relationship Id="rId97" Type="http://schemas.openxmlformats.org/officeDocument/2006/relationships/font" Target="fonts/Arimo-boldItalic.fntdata"/><Relationship Id="rId96" Type="http://schemas.openxmlformats.org/officeDocument/2006/relationships/font" Target="fonts/Arim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 name="Google Shape;4;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 name="Google Shape;5;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 name="Google Shape;6;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 name="Google Shape;7;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 name="Google Shape;8;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 name="Google Shape;9;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 name="Google Shape;10;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 name="Google Shape;11;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 name="Google Shape;12;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 name="Google Shape;13;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 name="Google Shape;14;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 name="Google Shape;15;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 name="Google Shape;16;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 name="Google Shape;17;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 name="Google Shape;18;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 name="Google Shape;19;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 name="Google Shape;20;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 name="Google Shape;21;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 name="Google Shape;22;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 name="Google Shape;23;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 name="Google Shape;24;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 name="Google Shape;25;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 name="Google Shape;29;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 name="Google Shape;30;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 name="Google Shape;31;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 name="Google Shape;32;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 name="Google Shape;34;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 name="Google Shape;38;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 name="Google Shape;39;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 name="Google Shape;40;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 name="Google Shape;42;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 name="Google Shape;43;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 name="Google Shape;44;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 name="Google Shape;46;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 name="Google Shape;47;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 name="Google Shape;48;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 name="Google Shape;49;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 name="Google Shape;50;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 name="Google Shape;54;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 name="Google Shape;55;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 name="Google Shape;56;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7" name="Google Shape;57;n"/>
          <p:cNvSpPr/>
          <p:nvPr/>
        </p:nvSpPr>
        <p:spPr>
          <a:xfrm>
            <a:off x="0" y="0"/>
            <a:ext cx="6724650" cy="9774238"/>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8" name="Google Shape;58;n"/>
          <p:cNvSpPr/>
          <p:nvPr/>
        </p:nvSpPr>
        <p:spPr>
          <a:xfrm>
            <a:off x="0" y="0"/>
            <a:ext cx="6724650" cy="9774238"/>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9" name="Google Shape;59;n"/>
          <p:cNvSpPr/>
          <p:nvPr/>
        </p:nvSpPr>
        <p:spPr>
          <a:xfrm>
            <a:off x="0" y="0"/>
            <a:ext cx="6724650" cy="9774238"/>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n"/>
          <p:cNvSpPr/>
          <p:nvPr/>
        </p:nvSpPr>
        <p:spPr>
          <a:xfrm>
            <a:off x="0" y="0"/>
            <a:ext cx="6724650" cy="9774238"/>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n"/>
          <p:cNvSpPr/>
          <p:nvPr/>
        </p:nvSpPr>
        <p:spPr>
          <a:xfrm>
            <a:off x="0" y="0"/>
            <a:ext cx="6724650" cy="9774238"/>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n"/>
          <p:cNvSpPr/>
          <p:nvPr>
            <p:ph idx="2" type="sldImg"/>
          </p:nvPr>
        </p:nvSpPr>
        <p:spPr>
          <a:xfrm>
            <a:off x="919163" y="742950"/>
            <a:ext cx="4789487" cy="3570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 name="Google Shape;63;n"/>
          <p:cNvSpPr txBox="1"/>
          <p:nvPr>
            <p:ph idx="1" type="body"/>
          </p:nvPr>
        </p:nvSpPr>
        <p:spPr>
          <a:xfrm>
            <a:off x="673100" y="4641850"/>
            <a:ext cx="5283200" cy="4305300"/>
          </a:xfrm>
          <a:prstGeom prst="rect">
            <a:avLst/>
          </a:prstGeom>
          <a:noFill/>
          <a:ln>
            <a:noFill/>
          </a:ln>
        </p:spPr>
        <p:txBody>
          <a:bodyPr anchorCtr="0" anchor="t" bIns="0" lIns="0" spcFirstLastPara="1" rIns="0" wrap="square" tIns="0">
            <a:noAutofit/>
          </a:bodyPr>
          <a:lstStyle>
            <a:lvl1pPr indent="-228600" lvl="0" marL="4572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4" name="Google Shape;64;n"/>
          <p:cNvSpPr txBox="1"/>
          <p:nvPr/>
        </p:nvSpPr>
        <p:spPr>
          <a:xfrm>
            <a:off x="0" y="0"/>
            <a:ext cx="2914650" cy="485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n"/>
          <p:cNvSpPr txBox="1"/>
          <p:nvPr/>
        </p:nvSpPr>
        <p:spPr>
          <a:xfrm>
            <a:off x="3805238" y="0"/>
            <a:ext cx="2914650" cy="485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6" name="Google Shape;66;n"/>
          <p:cNvSpPr txBox="1"/>
          <p:nvPr/>
        </p:nvSpPr>
        <p:spPr>
          <a:xfrm>
            <a:off x="0" y="9286875"/>
            <a:ext cx="2914650" cy="485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n"/>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b="0" lang="en-US" sz="1300" u="none">
                <a:solidFill>
                  <a:srgbClr val="000000"/>
                </a:solidFill>
                <a:latin typeface="Times New Roman"/>
                <a:ea typeface="Times New Roman"/>
                <a:cs typeface="Times New Roman"/>
                <a:sym typeface="Times New Roman"/>
              </a:rPr>
              <a:t>‹#›</a:t>
            </a:fld>
            <a:endParaRPr b="0" sz="1300" u="non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78" name="Google Shape;178;p1: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79" name="Google Shape;179;p1: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0" name="Google Shape;180;p1: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1: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2" name="Google Shape;182;p1: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3" name="Google Shape;183;p1: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1: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0: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325" name="Google Shape;325;p10: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326" name="Google Shape;326;p10: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7" name="Google Shape;327;p10: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8" name="Google Shape;328;p10: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9" name="Google Shape;329;p10: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0" name="Google Shape;330;p10: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1" name="Google Shape;331;p10: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345" name="Google Shape;345;p11: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346" name="Google Shape;346;p11: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7" name="Google Shape;347;p11: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8" name="Google Shape;348;p11: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11: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0" name="Google Shape;350;p11: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1" name="Google Shape;351;p11: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2: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361" name="Google Shape;361;p12: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362" name="Google Shape;362;p12: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3" name="Google Shape;363;p12: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4" name="Google Shape;364;p12: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12: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6" name="Google Shape;366;p12: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7" name="Google Shape;367;p12: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3: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387" name="Google Shape;387;p13: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388" name="Google Shape;388;p13: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9" name="Google Shape;389;p13: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0" name="Google Shape;390;p13: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 name="Google Shape;391;p13: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92" name="Google Shape;392;p13: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 name="Google Shape;393;p13: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4: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405" name="Google Shape;405;p14: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406" name="Google Shape;406;p14: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14: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8" name="Google Shape;408;p14: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14: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10" name="Google Shape;410;p14: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1" name="Google Shape;411;p14: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5: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425" name="Google Shape;425;p15: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426" name="Google Shape;426;p15: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p15: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8" name="Google Shape;428;p15: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9" name="Google Shape;429;p15: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0" name="Google Shape;430;p15: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1" name="Google Shape;431;p15: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6: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445" name="Google Shape;445;p16: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446" name="Google Shape;446;p16: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7" name="Google Shape;447;p16: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8" name="Google Shape;448;p16: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9" name="Google Shape;449;p16: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50" name="Google Shape;450;p16: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1" name="Google Shape;451;p16: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7: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460" name="Google Shape;460;p17: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461" name="Google Shape;461;p17: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17: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3" name="Google Shape;463;p17: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4" name="Google Shape;464;p17: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65" name="Google Shape;465;p17: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6" name="Google Shape;466;p17: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8: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482" name="Google Shape;482;p18: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483" name="Google Shape;483;p18: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4" name="Google Shape;484;p18: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5" name="Google Shape;485;p18: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6" name="Google Shape;486;p18: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87" name="Google Shape;487;p18: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8" name="Google Shape;488;p18: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9: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504" name="Google Shape;504;p19: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505" name="Google Shape;505;p19: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6" name="Google Shape;506;p19: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7" name="Google Shape;507;p19: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8" name="Google Shape;508;p19: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9" name="Google Shape;509;p19: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0" name="Google Shape;510;p19: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93" name="Google Shape;193;p2: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94" name="Google Shape;194;p2: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Times New Roman"/>
              <a:buNone/>
            </a:pPr>
            <a:r>
              <a:t/>
            </a:r>
            <a:endParaRPr sz="1800">
              <a:solidFill>
                <a:srgbClr val="FFFFFF"/>
              </a:solidFill>
              <a:latin typeface="Arial"/>
              <a:ea typeface="Arial"/>
              <a:cs typeface="Arial"/>
              <a:sym typeface="Arial"/>
            </a:endParaRPr>
          </a:p>
        </p:txBody>
      </p:sp>
      <p:sp>
        <p:nvSpPr>
          <p:cNvPr id="195" name="Google Shape;195;p2: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Times New Roman"/>
              <a:buNone/>
            </a:pPr>
            <a:r>
              <a:t/>
            </a:r>
            <a:endParaRPr sz="1800">
              <a:solidFill>
                <a:srgbClr val="FFFFFF"/>
              </a:solidFill>
              <a:latin typeface="Arial"/>
              <a:ea typeface="Arial"/>
              <a:cs typeface="Arial"/>
              <a:sym typeface="Arial"/>
            </a:endParaRPr>
          </a:p>
        </p:txBody>
      </p:sp>
      <p:sp>
        <p:nvSpPr>
          <p:cNvPr id="196" name="Google Shape;196;p2: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Times New Roman"/>
              <a:buNone/>
            </a:pPr>
            <a:r>
              <a:t/>
            </a:r>
            <a:endParaRPr sz="1800">
              <a:solidFill>
                <a:srgbClr val="FFFFFF"/>
              </a:solidFill>
              <a:latin typeface="Arial"/>
              <a:ea typeface="Arial"/>
              <a:cs typeface="Arial"/>
              <a:sym typeface="Arial"/>
            </a:endParaRPr>
          </a:p>
        </p:txBody>
      </p:sp>
      <p:sp>
        <p:nvSpPr>
          <p:cNvPr id="197" name="Google Shape;197;p2: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8" name="Google Shape;198;p2: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Times New Roman"/>
              <a:buNone/>
            </a:pPr>
            <a:r>
              <a:t/>
            </a:r>
            <a:endParaRPr sz="1800">
              <a:solidFill>
                <a:srgbClr val="FFFFFF"/>
              </a:solidFill>
              <a:latin typeface="Arial"/>
              <a:ea typeface="Arial"/>
              <a:cs typeface="Arial"/>
              <a:sym typeface="Arial"/>
            </a:endParaRPr>
          </a:p>
        </p:txBody>
      </p:sp>
      <p:sp>
        <p:nvSpPr>
          <p:cNvPr id="199" name="Google Shape;199;p2: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0: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522" name="Google Shape;522;p20: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523" name="Google Shape;523;p20: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4" name="Google Shape;524;p20: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5" name="Google Shape;525;p20: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6" name="Google Shape;526;p20: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7" name="Google Shape;527;p20: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8" name="Google Shape;528;p20: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1: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544" name="Google Shape;544;p21: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545" name="Google Shape;545;p21: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6" name="Google Shape;546;p21: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7" name="Google Shape;547;p21: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8" name="Google Shape;548;p21: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9" name="Google Shape;549;p21: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0" name="Google Shape;550;p21: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2: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563" name="Google Shape;563;p22: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564" name="Google Shape;564;p22: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5" name="Google Shape;565;p22: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6" name="Google Shape;566;p22: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7" name="Google Shape;567;p22: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8" name="Google Shape;568;p22: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9" name="Google Shape;569;p22: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23: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580" name="Google Shape;580;p23: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581" name="Google Shape;581;p23: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82" name="Google Shape;582;p23: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83" name="Google Shape;583;p23: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84" name="Google Shape;584;p23: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5" name="Google Shape;585;p23: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86" name="Google Shape;586;p23: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4: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598" name="Google Shape;598;p24: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599" name="Google Shape;599;p24: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 name="Google Shape;600;p24: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 name="Google Shape;601;p24: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 name="Google Shape;602;p24: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03" name="Google Shape;603;p24: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 name="Google Shape;604;p24: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5: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615" name="Google Shape;615;p25: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616" name="Google Shape;616;p25: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17" name="Google Shape;617;p25: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18" name="Google Shape;618;p25: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19" name="Google Shape;619;p25: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20" name="Google Shape;620;p25: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21" name="Google Shape;621;p25: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26: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632" name="Google Shape;632;p26: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633" name="Google Shape;633;p26: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34" name="Google Shape;634;p26: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35" name="Google Shape;635;p26: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36" name="Google Shape;636;p26: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37" name="Google Shape;637;p26: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38" name="Google Shape;638;p26: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27: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649" name="Google Shape;649;p27: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650" name="Google Shape;650;p27: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51" name="Google Shape;651;p27: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52" name="Google Shape;652;p27: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53" name="Google Shape;653;p27: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54" name="Google Shape;654;p27: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55" name="Google Shape;655;p27: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28: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675" name="Google Shape;675;p28: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676" name="Google Shape;676;p28: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77" name="Google Shape;677;p28: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78" name="Google Shape;678;p28: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79" name="Google Shape;679;p28: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80" name="Google Shape;680;p28: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81" name="Google Shape;681;p28: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29: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691" name="Google Shape;691;p29: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692" name="Google Shape;692;p29: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93" name="Google Shape;693;p29: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94" name="Google Shape;694;p29: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95" name="Google Shape;695;p29: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96" name="Google Shape;696;p29: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97" name="Google Shape;697;p29: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207" name="Google Shape;207;p3: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208" name="Google Shape;208;p3: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3: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0" name="Google Shape;210;p3: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1" name="Google Shape;211;p3: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2" name="Google Shape;212;p3: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3" name="Google Shape;213;p3: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30: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715" name="Google Shape;715;p30: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716" name="Google Shape;716;p30: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7" name="Google Shape;717;p30: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8" name="Google Shape;718;p30: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9" name="Google Shape;719;p30: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20" name="Google Shape;720;p30: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1" name="Google Shape;721;p30: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1: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737" name="Google Shape;737;p31: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738" name="Google Shape;738;p31: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39" name="Google Shape;739;p31: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40" name="Google Shape;740;p31: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41" name="Google Shape;741;p31: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42" name="Google Shape;742;p31: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43" name="Google Shape;743;p31: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32: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763" name="Google Shape;763;p32: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764" name="Google Shape;764;p32: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5" name="Google Shape;765;p32: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6" name="Google Shape;766;p32: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7" name="Google Shape;767;p32: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68" name="Google Shape;768;p32: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9" name="Google Shape;769;p32: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33: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782" name="Google Shape;782;p33: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783" name="Google Shape;783;p33: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84" name="Google Shape;784;p33: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85" name="Google Shape;785;p33: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86" name="Google Shape;786;p33: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87" name="Google Shape;787;p33: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88" name="Google Shape;788;p33: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34: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803" name="Google Shape;803;p34: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804" name="Google Shape;804;p34: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05" name="Google Shape;805;p34: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06" name="Google Shape;806;p34: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07" name="Google Shape;807;p34: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08" name="Google Shape;808;p34: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09" name="Google Shape;809;p34: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35: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821" name="Google Shape;821;p35: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822" name="Google Shape;822;p35: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23" name="Google Shape;823;p35: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24" name="Google Shape;824;p35: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25" name="Google Shape;825;p35: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26" name="Google Shape;826;p35: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27" name="Google Shape;827;p35: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36: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841" name="Google Shape;841;p36: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842" name="Google Shape;842;p36: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43" name="Google Shape;843;p36: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44" name="Google Shape;844;p36: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45" name="Google Shape;845;p36: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46" name="Google Shape;846;p36: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47" name="Google Shape;847;p36: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37: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861" name="Google Shape;861;p37: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862" name="Google Shape;862;p37: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63" name="Google Shape;863;p37: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64" name="Google Shape;864;p37: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65" name="Google Shape;865;p37: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66" name="Google Shape;866;p37: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67" name="Google Shape;867;p37: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38: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899" name="Google Shape;899;p38: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900" name="Google Shape;900;p38: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01" name="Google Shape;901;p38: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02" name="Google Shape;902;p38: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03" name="Google Shape;903;p38: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04" name="Google Shape;904;p38: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05" name="Google Shape;905;p38: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39: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921" name="Google Shape;921;p39: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922" name="Google Shape;922;p39: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23" name="Google Shape;923;p39: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24" name="Google Shape;924;p39: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25" name="Google Shape;925;p39: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26" name="Google Shape;926;p39: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27" name="Google Shape;927;p39: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4: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225" name="Google Shape;225;p4: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226" name="Google Shape;226;p4: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p4: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8" name="Google Shape;228;p4: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9" name="Google Shape;229;p4: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0" name="Google Shape;230;p4: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4: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40: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942" name="Google Shape;942;p40: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943" name="Google Shape;943;p40: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44" name="Google Shape;944;p40: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45" name="Google Shape;945;p40: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46" name="Google Shape;946;p40: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47" name="Google Shape;947;p40: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48" name="Google Shape;948;p40: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41: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962" name="Google Shape;962;p41: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963" name="Google Shape;963;p41: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64" name="Google Shape;964;p41: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65" name="Google Shape;965;p41: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66" name="Google Shape;966;p41: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67" name="Google Shape;967;p41: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68" name="Google Shape;968;p41: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42: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978" name="Google Shape;978;p42: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979" name="Google Shape;979;p42: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80" name="Google Shape;980;p42: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81" name="Google Shape;981;p42: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82" name="Google Shape;982;p42: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83" name="Google Shape;983;p42: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84" name="Google Shape;984;p42: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43: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997" name="Google Shape;997;p43: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998" name="Google Shape;998;p43: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99" name="Google Shape;999;p43: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00" name="Google Shape;1000;p43: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01" name="Google Shape;1001;p43: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02" name="Google Shape;1002;p43: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03" name="Google Shape;1003;p43: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44: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021" name="Google Shape;1021;p44: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022" name="Google Shape;1022;p44: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23" name="Google Shape;1023;p44: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24" name="Google Shape;1024;p44: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25" name="Google Shape;1025;p44: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26" name="Google Shape;1026;p44: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27" name="Google Shape;1027;p44: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45: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043" name="Google Shape;1043;p45: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044" name="Google Shape;1044;p45: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45" name="Google Shape;1045;p45: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46" name="Google Shape;1046;p45: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47" name="Google Shape;1047;p45: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48" name="Google Shape;1048;p45: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49" name="Google Shape;1049;p45: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46: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059" name="Google Shape;1059;p46: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060" name="Google Shape;1060;p46: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61" name="Google Shape;1061;p46: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62" name="Google Shape;1062;p46: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63" name="Google Shape;1063;p46: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64" name="Google Shape;1064;p46: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65" name="Google Shape;1065;p46: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47: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083" name="Google Shape;1083;p47: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084" name="Google Shape;1084;p47: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85" name="Google Shape;1085;p47: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86" name="Google Shape;1086;p47: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87" name="Google Shape;1087;p47: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88" name="Google Shape;1088;p47: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89" name="Google Shape;1089;p47: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48: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104" name="Google Shape;1104;p48: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105" name="Google Shape;1105;p48: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06" name="Google Shape;1106;p48: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07" name="Google Shape;1107;p48: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08" name="Google Shape;1108;p48: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09" name="Google Shape;1109;p48: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10" name="Google Shape;1110;p48: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49: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120" name="Google Shape;1120;p49: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121" name="Google Shape;1121;p49: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22" name="Google Shape;1122;p49: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23" name="Google Shape;1123;p49: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24" name="Google Shape;1124;p49: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25" name="Google Shape;1125;p49: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26" name="Google Shape;1126;p49: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5: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240" name="Google Shape;240;p5: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241" name="Google Shape;241;p5: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5: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5: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5: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5" name="Google Shape;245;p5: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6" name="Google Shape;246;p5: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50: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137" name="Google Shape;1137;p50: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138" name="Google Shape;1138;p50: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39" name="Google Shape;1139;p50: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0" name="Google Shape;1140;p50: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1" name="Google Shape;1141;p50: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42" name="Google Shape;1142;p50: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3" name="Google Shape;1143;p50: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51: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154" name="Google Shape;1154;p51: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155" name="Google Shape;1155;p51: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6" name="Google Shape;1156;p51: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7" name="Google Shape;1157;p51: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8" name="Google Shape;1158;p51: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59" name="Google Shape;1159;p51: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60" name="Google Shape;1160;p51: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52: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171" name="Google Shape;1171;p52: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172" name="Google Shape;1172;p52: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73" name="Google Shape;1173;p52: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74" name="Google Shape;1174;p52: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75" name="Google Shape;1175;p52: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76" name="Google Shape;1176;p52: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77" name="Google Shape;1177;p52: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53: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188" name="Google Shape;1188;p53: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189" name="Google Shape;1189;p53: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90" name="Google Shape;1190;p53: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91" name="Google Shape;1191;p53: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92" name="Google Shape;1192;p53: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93" name="Google Shape;1193;p53: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94" name="Google Shape;1194;p53: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54: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205" name="Google Shape;1205;p54: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206" name="Google Shape;1206;p54: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07" name="Google Shape;1207;p54: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08" name="Google Shape;1208;p54: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09" name="Google Shape;1209;p54: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10" name="Google Shape;1210;p54: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11" name="Google Shape;1211;p54: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55: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223" name="Google Shape;1223;p55: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224" name="Google Shape;1224;p55: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25" name="Google Shape;1225;p55: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26" name="Google Shape;1226;p55: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27" name="Google Shape;1227;p55: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28" name="Google Shape;1228;p55: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29" name="Google Shape;1229;p55: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56: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249" name="Google Shape;1249;p56: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250" name="Google Shape;1250;p56: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51" name="Google Shape;1251;p56: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52" name="Google Shape;1252;p56: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53" name="Google Shape;1253;p56: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54" name="Google Shape;1254;p56: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55" name="Google Shape;1255;p56: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57: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272" name="Google Shape;1272;p57: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273" name="Google Shape;1273;p57: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74" name="Google Shape;1274;p57: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75" name="Google Shape;1275;p57: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76" name="Google Shape;1276;p57: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77" name="Google Shape;1277;p57: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78" name="Google Shape;1278;p57: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58: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295" name="Google Shape;1295;p58: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296" name="Google Shape;1296;p58: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97" name="Google Shape;1297;p58: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98" name="Google Shape;1298;p58: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99" name="Google Shape;1299;p58: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00" name="Google Shape;1300;p58: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01" name="Google Shape;1301;p58: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59: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313" name="Google Shape;1313;p59: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314" name="Google Shape;1314;p59: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15" name="Google Shape;1315;p59: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16" name="Google Shape;1316;p59: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17" name="Google Shape;1317;p59: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18" name="Google Shape;1318;p59: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19" name="Google Shape;1319;p59: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256" name="Google Shape;256;p6: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257" name="Google Shape;257;p6: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6: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9" name="Google Shape;259;p6: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0" name="Google Shape;260;p6: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1" name="Google Shape;261;p6: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2" name="Google Shape;262;p6: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60: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343" name="Google Shape;1343;p60: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344" name="Google Shape;1344;p60: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45" name="Google Shape;1345;p60: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46" name="Google Shape;1346;p60: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47" name="Google Shape;1347;p60: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48" name="Google Shape;1348;p60: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49" name="Google Shape;1349;p60: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61: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362" name="Google Shape;1362;p61: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363" name="Google Shape;1363;p61: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64" name="Google Shape;1364;p61: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65" name="Google Shape;1365;p61: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66" name="Google Shape;1366;p61: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67" name="Google Shape;1367;p61: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68" name="Google Shape;1368;p61: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62: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379" name="Google Shape;1379;p62: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380" name="Google Shape;1380;p62: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81" name="Google Shape;1381;p62: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82" name="Google Shape;1382;p62: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83" name="Google Shape;1383;p62: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84" name="Google Shape;1384;p62: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85" name="Google Shape;1385;p62: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63: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401" name="Google Shape;1401;p63: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402" name="Google Shape;1402;p63: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03" name="Google Shape;1403;p63: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04" name="Google Shape;1404;p63: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05" name="Google Shape;1405;p63: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06" name="Google Shape;1406;p63: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07" name="Google Shape;1407;p63: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64: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426" name="Google Shape;1426;p64: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427" name="Google Shape;1427;p64: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28" name="Google Shape;1428;p64: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29" name="Google Shape;1429;p64: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30" name="Google Shape;1430;p64: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31" name="Google Shape;1431;p64: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32" name="Google Shape;1432;p64: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65: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443" name="Google Shape;1443;p65: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444" name="Google Shape;1444;p65: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45" name="Google Shape;1445;p65: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46" name="Google Shape;1446;p65: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47" name="Google Shape;1447;p65: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48" name="Google Shape;1448;p65: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49" name="Google Shape;1449;p65: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66: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459" name="Google Shape;1459;p66: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460" name="Google Shape;1460;p66: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61" name="Google Shape;1461;p66: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62" name="Google Shape;1462;p66: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63" name="Google Shape;1463;p66: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64" name="Google Shape;1464;p66: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65" name="Google Shape;1465;p66: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67: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475" name="Google Shape;1475;p67: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476" name="Google Shape;1476;p67: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77" name="Google Shape;1477;p67: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78" name="Google Shape;1478;p67: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79" name="Google Shape;1479;p67: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80" name="Google Shape;1480;p67: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81" name="Google Shape;1481;p67: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68: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491" name="Google Shape;1491;p68: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492" name="Google Shape;1492;p68: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93" name="Google Shape;1493;p68: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94" name="Google Shape;1494;p68: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95" name="Google Shape;1495;p68: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96" name="Google Shape;1496;p68: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97" name="Google Shape;1497;p68: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69: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507" name="Google Shape;1507;p69: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508" name="Google Shape;1508;p69: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09" name="Google Shape;1509;p69: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10" name="Google Shape;1510;p69: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11" name="Google Shape;1511;p69: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12" name="Google Shape;1512;p69: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13" name="Google Shape;1513;p69: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7: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273" name="Google Shape;273;p7: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274" name="Google Shape;274;p7: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7: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7: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7: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8" name="Google Shape;278;p7: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7: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70: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523" name="Google Shape;1523;p70: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524" name="Google Shape;1524;p70: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25" name="Google Shape;1525;p70: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26" name="Google Shape;1526;p70: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27" name="Google Shape;1527;p70: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28" name="Google Shape;1528;p70: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29" name="Google Shape;1529;p70: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71: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539" name="Google Shape;1539;p71: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540" name="Google Shape;1540;p71: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41" name="Google Shape;1541;p71: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42" name="Google Shape;1542;p71: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43" name="Google Shape;1543;p71: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44" name="Google Shape;1544;p71: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45" name="Google Shape;1545;p71: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72: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555" name="Google Shape;1555;p72: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556" name="Google Shape;1556;p72: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57" name="Google Shape;1557;p72: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58" name="Google Shape;1558;p72: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59" name="Google Shape;1559;p72: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60" name="Google Shape;1560;p72: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61" name="Google Shape;1561;p72: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73: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571" name="Google Shape;1571;p73: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572" name="Google Shape;1572;p73: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73" name="Google Shape;1573;p73: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74" name="Google Shape;1574;p73: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75" name="Google Shape;1575;p73: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76" name="Google Shape;1576;p73: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77" name="Google Shape;1577;p73: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74: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587" name="Google Shape;1587;p74: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588" name="Google Shape;1588;p74: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89" name="Google Shape;1589;p74: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90" name="Google Shape;1590;p74: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91" name="Google Shape;1591;p74: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92" name="Google Shape;1592;p74: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93" name="Google Shape;1593;p74: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75: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604" name="Google Shape;1604;p75: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605" name="Google Shape;1605;p75: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06" name="Google Shape;1606;p75: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07" name="Google Shape;1607;p75: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08" name="Google Shape;1608;p75: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09" name="Google Shape;1609;p75: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10" name="Google Shape;1610;p75: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76: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624" name="Google Shape;1624;p76: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625" name="Google Shape;1625;p76: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26" name="Google Shape;1626;p76: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27" name="Google Shape;1627;p76: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28" name="Google Shape;1628;p76: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29" name="Google Shape;1629;p76: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30" name="Google Shape;1630;p76: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77: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641" name="Google Shape;1641;p77: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642" name="Google Shape;1642;p77: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43" name="Google Shape;1643;p77: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44" name="Google Shape;1644;p77: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45" name="Google Shape;1645;p77: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46" name="Google Shape;1646;p77: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47" name="Google Shape;1647;p77: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78: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661" name="Google Shape;1661;p78: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662" name="Google Shape;1662;p78: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63" name="Google Shape;1663;p78: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64" name="Google Shape;1664;p78: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65" name="Google Shape;1665;p78: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66" name="Google Shape;1666;p78: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67" name="Google Shape;1667;p78: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79: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679" name="Google Shape;1679;p79: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680" name="Google Shape;1680;p79: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81" name="Google Shape;1681;p79: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82" name="Google Shape;1682;p79: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83" name="Google Shape;1683;p79: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84" name="Google Shape;1684;p79: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85" name="Google Shape;1685;p79: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8: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291" name="Google Shape;291;p8: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292" name="Google Shape;292;p8: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3" name="Google Shape;293;p8: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8: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8: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6" name="Google Shape;296;p8: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7" name="Google Shape;297;p8: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p80: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696" name="Google Shape;1696;p80: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697" name="Google Shape;1697;p80: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98" name="Google Shape;1698;p80: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99" name="Google Shape;1699;p80: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00" name="Google Shape;1700;p80: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01" name="Google Shape;1701;p80: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02" name="Google Shape;1702;p80: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81: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715" name="Google Shape;1715;p81: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716" name="Google Shape;1716;p81: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17" name="Google Shape;1717;p81: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18" name="Google Shape;1718;p81: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19" name="Google Shape;1719;p81: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20" name="Google Shape;1720;p81: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21" name="Google Shape;1721;p81: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p82: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732" name="Google Shape;1732;p82: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733" name="Google Shape;1733;p82: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34" name="Google Shape;1734;p82: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35" name="Google Shape;1735;p82: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36" name="Google Shape;1736;p82: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37" name="Google Shape;1737;p82: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38" name="Google Shape;1738;p82: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p83: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749" name="Google Shape;1749;p83: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750" name="Google Shape;1750;p83: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51" name="Google Shape;1751;p83: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52" name="Google Shape;1752;p83: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53" name="Google Shape;1753;p83: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54" name="Google Shape;1754;p83: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55" name="Google Shape;1755;p83: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84: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766" name="Google Shape;1766;p84: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767" name="Google Shape;1767;p84: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68" name="Google Shape;1768;p84: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69" name="Google Shape;1769;p84: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70" name="Google Shape;1770;p84: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71" name="Google Shape;1771;p84: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72" name="Google Shape;1772;p84: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p85: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785" name="Google Shape;1785;p85: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786" name="Google Shape;1786;p85: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87" name="Google Shape;1787;p85: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88" name="Google Shape;1788;p85: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89" name="Google Shape;1789;p85: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90" name="Google Shape;1790;p85: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91" name="Google Shape;1791;p85: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86: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802" name="Google Shape;1802;p86: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803" name="Google Shape;1803;p86: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04" name="Google Shape;1804;p86: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05" name="Google Shape;1805;p86: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06" name="Google Shape;1806;p86: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07" name="Google Shape;1807;p86: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08" name="Google Shape;1808;p86: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87: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1821" name="Google Shape;1821;p87: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822" name="Google Shape;1822;p87: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23" name="Google Shape;1823;p87: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24" name="Google Shape;1824;p87: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25" name="Google Shape;1825;p87: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26" name="Google Shape;1826;p87: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27" name="Google Shape;1827;p87: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9:notes"/>
          <p:cNvSpPr txBox="1"/>
          <p:nvPr>
            <p:ph idx="12" type="sldNum"/>
          </p:nvPr>
        </p:nvSpPr>
        <p:spPr>
          <a:xfrm>
            <a:off x="3805238" y="9286875"/>
            <a:ext cx="2824162" cy="393700"/>
          </a:xfrm>
          <a:prstGeom prst="rect">
            <a:avLst/>
          </a:prstGeom>
          <a:noFill/>
          <a:ln>
            <a:noFill/>
          </a:ln>
        </p:spPr>
        <p:txBody>
          <a:bodyPr anchorCtr="0" anchor="b" bIns="0" lIns="0" spcFirstLastPara="1" rIns="0" wrap="square" tIns="0">
            <a:noAutofit/>
          </a:bodyPr>
          <a:lstStyle/>
          <a:p>
            <a:pPr indent="0" lvl="0" marL="0" rtl="0" algn="r">
              <a:lnSpc>
                <a:spcPct val="86000"/>
              </a:lnSpc>
              <a:spcBef>
                <a:spcPts val="0"/>
              </a:spcBef>
              <a:spcAft>
                <a:spcPts val="0"/>
              </a:spcAft>
              <a:buClr>
                <a:srgbClr val="000000"/>
              </a:buClr>
              <a:buSzPts val="1300"/>
              <a:buFont typeface="Times New Roman"/>
              <a:buNone/>
            </a:pPr>
            <a:fld id="{00000000-1234-1234-1234-123412341234}" type="slidenum">
              <a:rPr lang="en-US"/>
              <a:t>‹#›</a:t>
            </a:fld>
            <a:endParaRPr/>
          </a:p>
        </p:txBody>
      </p:sp>
      <p:sp>
        <p:nvSpPr>
          <p:cNvPr id="307" name="Google Shape;307;p9:notes"/>
          <p:cNvSpPr txBox="1"/>
          <p:nvPr/>
        </p:nvSpPr>
        <p:spPr>
          <a:xfrm>
            <a:off x="3805238" y="9286875"/>
            <a:ext cx="2832100" cy="401638"/>
          </a:xfrm>
          <a:prstGeom prst="rect">
            <a:avLst/>
          </a:prstGeom>
          <a:noFill/>
          <a:ln>
            <a:noFill/>
          </a:ln>
        </p:spPr>
        <p:txBody>
          <a:bodyPr anchorCtr="0" anchor="b" bIns="0" lIns="0" spcFirstLastPara="1" rIns="0" wrap="square" tIns="0">
            <a:noAutofit/>
          </a:bodyPr>
          <a:lstStyle/>
          <a:p>
            <a:pPr indent="0" lvl="0" marL="0" marR="0" rtl="0" algn="r">
              <a:lnSpc>
                <a:spcPct val="86000"/>
              </a:lnSpc>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308" name="Google Shape;308;p9:notes"/>
          <p:cNvSpPr txBox="1"/>
          <p:nvPr/>
        </p:nvSpPr>
        <p:spPr>
          <a:xfrm>
            <a:off x="3805238" y="9286875"/>
            <a:ext cx="2854325" cy="423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9:notes"/>
          <p:cNvSpPr txBox="1"/>
          <p:nvPr/>
        </p:nvSpPr>
        <p:spPr>
          <a:xfrm>
            <a:off x="3805238" y="9286875"/>
            <a:ext cx="2871787" cy="441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0" name="Google Shape;310;p9:notes"/>
          <p:cNvSpPr txBox="1"/>
          <p:nvPr/>
        </p:nvSpPr>
        <p:spPr>
          <a:xfrm>
            <a:off x="3805238" y="9286875"/>
            <a:ext cx="2879725" cy="449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9:notes"/>
          <p:cNvSpPr/>
          <p:nvPr>
            <p:ph idx="2" type="sldImg"/>
          </p:nvPr>
        </p:nvSpPr>
        <p:spPr>
          <a:xfrm>
            <a:off x="923925" y="742950"/>
            <a:ext cx="4837113" cy="3627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2" name="Google Shape;312;p9:notes"/>
          <p:cNvSpPr txBox="1"/>
          <p:nvPr/>
        </p:nvSpPr>
        <p:spPr>
          <a:xfrm>
            <a:off x="673100" y="4641850"/>
            <a:ext cx="5340350" cy="436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3" name="Google Shape;313;p9:notes"/>
          <p:cNvSpPr txBox="1"/>
          <p:nvPr>
            <p:ph idx="1" type="body"/>
          </p:nvPr>
        </p:nvSpPr>
        <p:spPr>
          <a:xfrm>
            <a:off x="673100" y="4641850"/>
            <a:ext cx="5283200" cy="4305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6" name="Shape 76"/>
        <p:cNvGrpSpPr/>
        <p:nvPr/>
      </p:nvGrpSpPr>
      <p:grpSpPr>
        <a:xfrm>
          <a:off x="0" y="0"/>
          <a:ext cx="0" cy="0"/>
          <a:chOff x="0" y="0"/>
          <a:chExt cx="0" cy="0"/>
        </a:xfrm>
      </p:grpSpPr>
      <p:sp>
        <p:nvSpPr>
          <p:cNvPr id="77" name="Google Shape;77;p2"/>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5" name="Shape 115"/>
        <p:cNvGrpSpPr/>
        <p:nvPr/>
      </p:nvGrpSpPr>
      <p:grpSpPr>
        <a:xfrm>
          <a:off x="0" y="0"/>
          <a:ext cx="0" cy="0"/>
          <a:chOff x="0" y="0"/>
          <a:chExt cx="0" cy="0"/>
        </a:xfrm>
      </p:grpSpPr>
      <p:sp>
        <p:nvSpPr>
          <p:cNvPr id="116" name="Google Shape;116;p11"/>
          <p:cNvSpPr txBox="1"/>
          <p:nvPr>
            <p:ph type="title"/>
          </p:nvPr>
        </p:nvSpPr>
        <p:spPr>
          <a:xfrm>
            <a:off x="503238" y="271463"/>
            <a:ext cx="8975725" cy="1216025"/>
          </a:xfrm>
          <a:prstGeom prst="rect">
            <a:avLst/>
          </a:prstGeom>
          <a:noFill/>
          <a:ln>
            <a:noFill/>
          </a:ln>
        </p:spPr>
        <p:txBody>
          <a:bodyPr anchorCtr="0" anchor="ctr" bIns="0" lIns="0" spcFirstLastPara="1" rIns="0" wrap="square" tIns="0">
            <a:noAutofit/>
          </a:bodyPr>
          <a:lstStyle>
            <a:lvl1pPr lvl="0" algn="ctr">
              <a:lnSpc>
                <a:spcPct val="87000"/>
              </a:lnSpc>
              <a:spcBef>
                <a:spcPts val="0"/>
              </a:spcBef>
              <a:spcAft>
                <a:spcPts val="0"/>
              </a:spcAft>
              <a:buSzPts val="1400"/>
              <a:buNone/>
              <a:defRPr/>
            </a:lvl1pPr>
            <a:lvl2pPr lvl="1" algn="ctr">
              <a:lnSpc>
                <a:spcPct val="87000"/>
              </a:lnSpc>
              <a:spcBef>
                <a:spcPts val="0"/>
              </a:spcBef>
              <a:spcAft>
                <a:spcPts val="0"/>
              </a:spcAft>
              <a:buSzPts val="1400"/>
              <a:buNone/>
              <a:defRPr/>
            </a:lvl2pPr>
            <a:lvl3pPr lvl="2" algn="ctr">
              <a:lnSpc>
                <a:spcPct val="87000"/>
              </a:lnSpc>
              <a:spcBef>
                <a:spcPts val="0"/>
              </a:spcBef>
              <a:spcAft>
                <a:spcPts val="0"/>
              </a:spcAft>
              <a:buSzPts val="1400"/>
              <a:buNone/>
              <a:defRPr/>
            </a:lvl3pPr>
            <a:lvl4pPr lvl="3" algn="ctr">
              <a:lnSpc>
                <a:spcPct val="87000"/>
              </a:lnSpc>
              <a:spcBef>
                <a:spcPts val="0"/>
              </a:spcBef>
              <a:spcAft>
                <a:spcPts val="0"/>
              </a:spcAft>
              <a:buSzPts val="1400"/>
              <a:buNone/>
              <a:defRPr/>
            </a:lvl4pPr>
            <a:lvl5pPr lvl="4" algn="ctr">
              <a:lnSpc>
                <a:spcPct val="87000"/>
              </a:lnSpc>
              <a:spcBef>
                <a:spcPts val="0"/>
              </a:spcBef>
              <a:spcAft>
                <a:spcPts val="0"/>
              </a:spcAft>
              <a:buSzPts val="1400"/>
              <a:buNone/>
              <a:defRPr/>
            </a:lvl5pPr>
            <a:lvl6pPr lvl="5" algn="ctr">
              <a:lnSpc>
                <a:spcPct val="87000"/>
              </a:lnSpc>
              <a:spcBef>
                <a:spcPts val="0"/>
              </a:spcBef>
              <a:spcAft>
                <a:spcPts val="0"/>
              </a:spcAft>
              <a:buSzPts val="1400"/>
              <a:buNone/>
              <a:defRPr/>
            </a:lvl6pPr>
            <a:lvl7pPr lvl="6" algn="ctr">
              <a:lnSpc>
                <a:spcPct val="87000"/>
              </a:lnSpc>
              <a:spcBef>
                <a:spcPts val="0"/>
              </a:spcBef>
              <a:spcAft>
                <a:spcPts val="0"/>
              </a:spcAft>
              <a:buSzPts val="1400"/>
              <a:buNone/>
              <a:defRPr/>
            </a:lvl7pPr>
            <a:lvl8pPr lvl="7" algn="ctr">
              <a:lnSpc>
                <a:spcPct val="87000"/>
              </a:lnSpc>
              <a:spcBef>
                <a:spcPts val="0"/>
              </a:spcBef>
              <a:spcAft>
                <a:spcPts val="0"/>
              </a:spcAft>
              <a:buSzPts val="1400"/>
              <a:buNone/>
              <a:defRPr/>
            </a:lvl8pPr>
            <a:lvl9pPr lvl="8" algn="ctr">
              <a:lnSpc>
                <a:spcPct val="87000"/>
              </a:lnSpc>
              <a:spcBef>
                <a:spcPts val="0"/>
              </a:spcBef>
              <a:spcAft>
                <a:spcPts val="0"/>
              </a:spcAft>
              <a:buSzPts val="1400"/>
              <a:buNone/>
              <a:defRPr/>
            </a:lvl9pPr>
          </a:lstStyle>
          <a:p/>
        </p:txBody>
      </p:sp>
      <p:sp>
        <p:nvSpPr>
          <p:cNvPr id="117" name="Google Shape;117;p11"/>
          <p:cNvSpPr txBox="1"/>
          <p:nvPr>
            <p:ph idx="1" type="body"/>
          </p:nvPr>
        </p:nvSpPr>
        <p:spPr>
          <a:xfrm rot="5400000">
            <a:off x="2805907" y="-534193"/>
            <a:ext cx="4370388" cy="8975725"/>
          </a:xfrm>
          <a:prstGeom prst="rect">
            <a:avLst/>
          </a:prstGeom>
          <a:noFill/>
          <a:ln>
            <a:noFill/>
          </a:ln>
        </p:spPr>
        <p:txBody>
          <a:bodyPr anchorCtr="0" anchor="t" bIns="0" lIns="0" spcFirstLastPara="1" rIns="0" wrap="square" tIns="57225">
            <a:noAutofit/>
          </a:bodyPr>
          <a:lstStyle>
            <a:lvl1pPr indent="-228600" lvl="0" marL="457200" algn="l">
              <a:lnSpc>
                <a:spcPct val="87000"/>
              </a:lnSpc>
              <a:spcBef>
                <a:spcPts val="875"/>
              </a:spcBef>
              <a:spcAft>
                <a:spcPts val="0"/>
              </a:spcAft>
              <a:buSzPts val="1400"/>
              <a:buNone/>
              <a:defRPr/>
            </a:lvl1pPr>
            <a:lvl2pPr indent="-228600" lvl="1" marL="914400" algn="l">
              <a:lnSpc>
                <a:spcPct val="87000"/>
              </a:lnSpc>
              <a:spcBef>
                <a:spcPts val="775"/>
              </a:spcBef>
              <a:spcAft>
                <a:spcPts val="0"/>
              </a:spcAft>
              <a:buSzPts val="1400"/>
              <a:buNone/>
              <a:defRPr/>
            </a:lvl2pPr>
            <a:lvl3pPr indent="-228600" lvl="2" marL="1371600" algn="l">
              <a:lnSpc>
                <a:spcPct val="87000"/>
              </a:lnSpc>
              <a:spcBef>
                <a:spcPts val="650"/>
              </a:spcBef>
              <a:spcAft>
                <a:spcPts val="0"/>
              </a:spcAft>
              <a:buSzPts val="1400"/>
              <a:buNone/>
              <a:defRPr/>
            </a:lvl3pPr>
            <a:lvl4pPr indent="-228600" lvl="3" marL="1828800" algn="l">
              <a:lnSpc>
                <a:spcPct val="87000"/>
              </a:lnSpc>
              <a:spcBef>
                <a:spcPts val="550"/>
              </a:spcBef>
              <a:spcAft>
                <a:spcPts val="0"/>
              </a:spcAft>
              <a:buSzPts val="1400"/>
              <a:buNone/>
              <a:defRPr/>
            </a:lvl4pPr>
            <a:lvl5pPr indent="-228600" lvl="4" marL="2286000" algn="l">
              <a:lnSpc>
                <a:spcPct val="87000"/>
              </a:lnSpc>
              <a:spcBef>
                <a:spcPts val="55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1"/>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9" name="Shape 119"/>
        <p:cNvGrpSpPr/>
        <p:nvPr/>
      </p:nvGrpSpPr>
      <p:grpSpPr>
        <a:xfrm>
          <a:off x="0" y="0"/>
          <a:ext cx="0" cy="0"/>
          <a:chOff x="0" y="0"/>
          <a:chExt cx="0" cy="0"/>
        </a:xfrm>
      </p:grpSpPr>
      <p:sp>
        <p:nvSpPr>
          <p:cNvPr id="120" name="Google Shape;120;p12"/>
          <p:cNvSpPr txBox="1"/>
          <p:nvPr>
            <p:ph type="title"/>
          </p:nvPr>
        </p:nvSpPr>
        <p:spPr>
          <a:xfrm rot="5400000">
            <a:off x="5423694" y="2083594"/>
            <a:ext cx="5867400" cy="2243138"/>
          </a:xfrm>
          <a:prstGeom prst="rect">
            <a:avLst/>
          </a:prstGeom>
          <a:noFill/>
          <a:ln>
            <a:noFill/>
          </a:ln>
        </p:spPr>
        <p:txBody>
          <a:bodyPr anchorCtr="0" anchor="ctr" bIns="0" lIns="0" spcFirstLastPara="1" rIns="0" wrap="square" tIns="0">
            <a:noAutofit/>
          </a:bodyPr>
          <a:lstStyle>
            <a:lvl1pPr lvl="0" algn="ctr">
              <a:lnSpc>
                <a:spcPct val="87000"/>
              </a:lnSpc>
              <a:spcBef>
                <a:spcPts val="0"/>
              </a:spcBef>
              <a:spcAft>
                <a:spcPts val="0"/>
              </a:spcAft>
              <a:buSzPts val="1400"/>
              <a:buNone/>
              <a:defRPr/>
            </a:lvl1pPr>
            <a:lvl2pPr lvl="1" algn="ctr">
              <a:lnSpc>
                <a:spcPct val="87000"/>
              </a:lnSpc>
              <a:spcBef>
                <a:spcPts val="0"/>
              </a:spcBef>
              <a:spcAft>
                <a:spcPts val="0"/>
              </a:spcAft>
              <a:buSzPts val="1400"/>
              <a:buNone/>
              <a:defRPr/>
            </a:lvl2pPr>
            <a:lvl3pPr lvl="2" algn="ctr">
              <a:lnSpc>
                <a:spcPct val="87000"/>
              </a:lnSpc>
              <a:spcBef>
                <a:spcPts val="0"/>
              </a:spcBef>
              <a:spcAft>
                <a:spcPts val="0"/>
              </a:spcAft>
              <a:buSzPts val="1400"/>
              <a:buNone/>
              <a:defRPr/>
            </a:lvl3pPr>
            <a:lvl4pPr lvl="3" algn="ctr">
              <a:lnSpc>
                <a:spcPct val="87000"/>
              </a:lnSpc>
              <a:spcBef>
                <a:spcPts val="0"/>
              </a:spcBef>
              <a:spcAft>
                <a:spcPts val="0"/>
              </a:spcAft>
              <a:buSzPts val="1400"/>
              <a:buNone/>
              <a:defRPr/>
            </a:lvl4pPr>
            <a:lvl5pPr lvl="4" algn="ctr">
              <a:lnSpc>
                <a:spcPct val="87000"/>
              </a:lnSpc>
              <a:spcBef>
                <a:spcPts val="0"/>
              </a:spcBef>
              <a:spcAft>
                <a:spcPts val="0"/>
              </a:spcAft>
              <a:buSzPts val="1400"/>
              <a:buNone/>
              <a:defRPr/>
            </a:lvl5pPr>
            <a:lvl6pPr lvl="5" algn="ctr">
              <a:lnSpc>
                <a:spcPct val="87000"/>
              </a:lnSpc>
              <a:spcBef>
                <a:spcPts val="0"/>
              </a:spcBef>
              <a:spcAft>
                <a:spcPts val="0"/>
              </a:spcAft>
              <a:buSzPts val="1400"/>
              <a:buNone/>
              <a:defRPr/>
            </a:lvl6pPr>
            <a:lvl7pPr lvl="6" algn="ctr">
              <a:lnSpc>
                <a:spcPct val="87000"/>
              </a:lnSpc>
              <a:spcBef>
                <a:spcPts val="0"/>
              </a:spcBef>
              <a:spcAft>
                <a:spcPts val="0"/>
              </a:spcAft>
              <a:buSzPts val="1400"/>
              <a:buNone/>
              <a:defRPr/>
            </a:lvl7pPr>
            <a:lvl8pPr lvl="7" algn="ctr">
              <a:lnSpc>
                <a:spcPct val="87000"/>
              </a:lnSpc>
              <a:spcBef>
                <a:spcPts val="0"/>
              </a:spcBef>
              <a:spcAft>
                <a:spcPts val="0"/>
              </a:spcAft>
              <a:buSzPts val="1400"/>
              <a:buNone/>
              <a:defRPr/>
            </a:lvl8pPr>
            <a:lvl9pPr lvl="8" algn="ctr">
              <a:lnSpc>
                <a:spcPct val="87000"/>
              </a:lnSpc>
              <a:spcBef>
                <a:spcPts val="0"/>
              </a:spcBef>
              <a:spcAft>
                <a:spcPts val="0"/>
              </a:spcAft>
              <a:buSzPts val="1400"/>
              <a:buNone/>
              <a:defRPr/>
            </a:lvl9pPr>
          </a:lstStyle>
          <a:p/>
        </p:txBody>
      </p:sp>
      <p:sp>
        <p:nvSpPr>
          <p:cNvPr id="121" name="Google Shape;121;p12"/>
          <p:cNvSpPr txBox="1"/>
          <p:nvPr>
            <p:ph idx="1" type="body"/>
          </p:nvPr>
        </p:nvSpPr>
        <p:spPr>
          <a:xfrm rot="5400000">
            <a:off x="859631" y="-84930"/>
            <a:ext cx="5867400" cy="6580187"/>
          </a:xfrm>
          <a:prstGeom prst="rect">
            <a:avLst/>
          </a:prstGeom>
          <a:noFill/>
          <a:ln>
            <a:noFill/>
          </a:ln>
        </p:spPr>
        <p:txBody>
          <a:bodyPr anchorCtr="0" anchor="t" bIns="0" lIns="0" spcFirstLastPara="1" rIns="0" wrap="square" tIns="57225">
            <a:noAutofit/>
          </a:bodyPr>
          <a:lstStyle>
            <a:lvl1pPr indent="-228600" lvl="0" marL="457200" algn="l">
              <a:lnSpc>
                <a:spcPct val="87000"/>
              </a:lnSpc>
              <a:spcBef>
                <a:spcPts val="875"/>
              </a:spcBef>
              <a:spcAft>
                <a:spcPts val="0"/>
              </a:spcAft>
              <a:buSzPts val="1400"/>
              <a:buNone/>
              <a:defRPr/>
            </a:lvl1pPr>
            <a:lvl2pPr indent="-228600" lvl="1" marL="914400" algn="l">
              <a:lnSpc>
                <a:spcPct val="87000"/>
              </a:lnSpc>
              <a:spcBef>
                <a:spcPts val="775"/>
              </a:spcBef>
              <a:spcAft>
                <a:spcPts val="0"/>
              </a:spcAft>
              <a:buSzPts val="1400"/>
              <a:buNone/>
              <a:defRPr/>
            </a:lvl2pPr>
            <a:lvl3pPr indent="-228600" lvl="2" marL="1371600" algn="l">
              <a:lnSpc>
                <a:spcPct val="87000"/>
              </a:lnSpc>
              <a:spcBef>
                <a:spcPts val="650"/>
              </a:spcBef>
              <a:spcAft>
                <a:spcPts val="0"/>
              </a:spcAft>
              <a:buSzPts val="1400"/>
              <a:buNone/>
              <a:defRPr/>
            </a:lvl3pPr>
            <a:lvl4pPr indent="-228600" lvl="3" marL="1828800" algn="l">
              <a:lnSpc>
                <a:spcPct val="87000"/>
              </a:lnSpc>
              <a:spcBef>
                <a:spcPts val="550"/>
              </a:spcBef>
              <a:spcAft>
                <a:spcPts val="0"/>
              </a:spcAft>
              <a:buSzPts val="1400"/>
              <a:buNone/>
              <a:defRPr/>
            </a:lvl4pPr>
            <a:lvl5pPr indent="-228600" lvl="4" marL="2286000" algn="l">
              <a:lnSpc>
                <a:spcPct val="87000"/>
              </a:lnSpc>
              <a:spcBef>
                <a:spcPts val="55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2"/>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29" name="Shape 129"/>
        <p:cNvGrpSpPr/>
        <p:nvPr/>
      </p:nvGrpSpPr>
      <p:grpSpPr>
        <a:xfrm>
          <a:off x="0" y="0"/>
          <a:ext cx="0" cy="0"/>
          <a:chOff x="0" y="0"/>
          <a:chExt cx="0" cy="0"/>
        </a:xfrm>
      </p:grpSpPr>
      <p:sp>
        <p:nvSpPr>
          <p:cNvPr id="130" name="Google Shape;130;p14"/>
          <p:cNvSpPr txBox="1"/>
          <p:nvPr>
            <p:ph type="ctrTitle"/>
          </p:nvPr>
        </p:nvSpPr>
        <p:spPr>
          <a:xfrm>
            <a:off x="1260475" y="1236663"/>
            <a:ext cx="7559675" cy="2632075"/>
          </a:xfrm>
          <a:prstGeom prst="rect">
            <a:avLst/>
          </a:prstGeom>
          <a:noFill/>
          <a:ln>
            <a:noFill/>
          </a:ln>
        </p:spPr>
        <p:txBody>
          <a:bodyPr anchorCtr="0" anchor="b" bIns="0" lIns="0" spcFirstLastPara="1" rIns="0" wrap="square" tIns="0">
            <a:noAutofit/>
          </a:bodyPr>
          <a:lstStyle>
            <a:lvl1pPr lvl="0" algn="ctr">
              <a:lnSpc>
                <a:spcPct val="94000"/>
              </a:lnSpc>
              <a:spcBef>
                <a:spcPts val="0"/>
              </a:spcBef>
              <a:spcAft>
                <a:spcPts val="0"/>
              </a:spcAft>
              <a:buSzPts val="1400"/>
              <a:buNone/>
              <a:defRPr sz="6000"/>
            </a:lvl1pPr>
            <a:lvl2pPr lvl="1" algn="ctr">
              <a:lnSpc>
                <a:spcPct val="94000"/>
              </a:lnSpc>
              <a:spcBef>
                <a:spcPts val="0"/>
              </a:spcBef>
              <a:spcAft>
                <a:spcPts val="0"/>
              </a:spcAft>
              <a:buSzPts val="1400"/>
              <a:buNone/>
              <a:defRPr/>
            </a:lvl2pPr>
            <a:lvl3pPr lvl="2" algn="ctr">
              <a:lnSpc>
                <a:spcPct val="94000"/>
              </a:lnSpc>
              <a:spcBef>
                <a:spcPts val="0"/>
              </a:spcBef>
              <a:spcAft>
                <a:spcPts val="0"/>
              </a:spcAft>
              <a:buSzPts val="1400"/>
              <a:buNone/>
              <a:defRPr/>
            </a:lvl3pPr>
            <a:lvl4pPr lvl="3" algn="ctr">
              <a:lnSpc>
                <a:spcPct val="94000"/>
              </a:lnSpc>
              <a:spcBef>
                <a:spcPts val="0"/>
              </a:spcBef>
              <a:spcAft>
                <a:spcPts val="0"/>
              </a:spcAft>
              <a:buSzPts val="1400"/>
              <a:buNone/>
              <a:defRPr/>
            </a:lvl4pPr>
            <a:lvl5pPr lvl="4" algn="ctr">
              <a:lnSpc>
                <a:spcPct val="94000"/>
              </a:lnSpc>
              <a:spcBef>
                <a:spcPts val="0"/>
              </a:spcBef>
              <a:spcAft>
                <a:spcPts val="0"/>
              </a:spcAft>
              <a:buSzPts val="1400"/>
              <a:buNone/>
              <a:defRPr/>
            </a:lvl5pPr>
            <a:lvl6pPr lvl="5" algn="ctr">
              <a:lnSpc>
                <a:spcPct val="94000"/>
              </a:lnSpc>
              <a:spcBef>
                <a:spcPts val="0"/>
              </a:spcBef>
              <a:spcAft>
                <a:spcPts val="0"/>
              </a:spcAft>
              <a:buSzPts val="1400"/>
              <a:buNone/>
              <a:defRPr/>
            </a:lvl6pPr>
            <a:lvl7pPr lvl="6" algn="ctr">
              <a:lnSpc>
                <a:spcPct val="94000"/>
              </a:lnSpc>
              <a:spcBef>
                <a:spcPts val="0"/>
              </a:spcBef>
              <a:spcAft>
                <a:spcPts val="0"/>
              </a:spcAft>
              <a:buSzPts val="1400"/>
              <a:buNone/>
              <a:defRPr/>
            </a:lvl7pPr>
            <a:lvl8pPr lvl="7" algn="ctr">
              <a:lnSpc>
                <a:spcPct val="94000"/>
              </a:lnSpc>
              <a:spcBef>
                <a:spcPts val="0"/>
              </a:spcBef>
              <a:spcAft>
                <a:spcPts val="0"/>
              </a:spcAft>
              <a:buSzPts val="1400"/>
              <a:buNone/>
              <a:defRPr/>
            </a:lvl8pPr>
            <a:lvl9pPr lvl="8" algn="ctr">
              <a:lnSpc>
                <a:spcPct val="94000"/>
              </a:lnSpc>
              <a:spcBef>
                <a:spcPts val="0"/>
              </a:spcBef>
              <a:spcAft>
                <a:spcPts val="0"/>
              </a:spcAft>
              <a:buSzPts val="1400"/>
              <a:buNone/>
              <a:defRPr/>
            </a:lvl9pPr>
          </a:lstStyle>
          <a:p/>
        </p:txBody>
      </p:sp>
      <p:sp>
        <p:nvSpPr>
          <p:cNvPr id="131" name="Google Shape;131;p14"/>
          <p:cNvSpPr txBox="1"/>
          <p:nvPr>
            <p:ph idx="1" type="subTitle"/>
          </p:nvPr>
        </p:nvSpPr>
        <p:spPr>
          <a:xfrm>
            <a:off x="1260475" y="3970338"/>
            <a:ext cx="7559675" cy="1825625"/>
          </a:xfrm>
          <a:prstGeom prst="rect">
            <a:avLst/>
          </a:prstGeom>
          <a:noFill/>
          <a:ln>
            <a:noFill/>
          </a:ln>
        </p:spPr>
        <p:txBody>
          <a:bodyPr anchorCtr="0" anchor="t" bIns="0" lIns="0" spcFirstLastPara="1" rIns="0" wrap="square" tIns="24100">
            <a:noAutofit/>
          </a:bodyPr>
          <a:lstStyle>
            <a:lvl1pPr lvl="0" algn="ctr">
              <a:lnSpc>
                <a:spcPct val="94000"/>
              </a:lnSpc>
              <a:spcBef>
                <a:spcPts val="0"/>
              </a:spcBef>
              <a:spcAft>
                <a:spcPts val="0"/>
              </a:spcAft>
              <a:buSzPts val="2400"/>
              <a:buNone/>
              <a:defRPr sz="2400"/>
            </a:lvl1pPr>
            <a:lvl2pPr lvl="1" algn="ctr">
              <a:lnSpc>
                <a:spcPct val="94000"/>
              </a:lnSpc>
              <a:spcBef>
                <a:spcPts val="1425"/>
              </a:spcBef>
              <a:spcAft>
                <a:spcPts val="0"/>
              </a:spcAft>
              <a:buSzPts val="2000"/>
              <a:buNone/>
              <a:defRPr sz="2000"/>
            </a:lvl2pPr>
            <a:lvl3pPr lvl="2" algn="ctr">
              <a:lnSpc>
                <a:spcPct val="94000"/>
              </a:lnSpc>
              <a:spcBef>
                <a:spcPts val="1138"/>
              </a:spcBef>
              <a:spcAft>
                <a:spcPts val="0"/>
              </a:spcAft>
              <a:buSzPts val="1800"/>
              <a:buNone/>
              <a:defRPr sz="1800"/>
            </a:lvl3pPr>
            <a:lvl4pPr lvl="3" algn="ctr">
              <a:lnSpc>
                <a:spcPct val="94000"/>
              </a:lnSpc>
              <a:spcBef>
                <a:spcPts val="850"/>
              </a:spcBef>
              <a:spcAft>
                <a:spcPts val="0"/>
              </a:spcAft>
              <a:buSzPts val="1600"/>
              <a:buNone/>
              <a:defRPr sz="1600"/>
            </a:lvl4pPr>
            <a:lvl5pPr lvl="4" algn="ctr">
              <a:lnSpc>
                <a:spcPct val="94000"/>
              </a:lnSpc>
              <a:spcBef>
                <a:spcPts val="575"/>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2" name="Google Shape;132;p14"/>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algn="l">
              <a:spcBef>
                <a:spcPts val="0"/>
              </a:spcBef>
              <a:spcAft>
                <a:spcPts val="0"/>
              </a:spcAft>
              <a:buSzPts val="1800"/>
              <a:buNone/>
              <a:defRPr>
                <a:solidFill>
                  <a:srgbClr val="FFFFFF"/>
                </a:solidFill>
                <a:latin typeface="Arial"/>
                <a:ea typeface="Arial"/>
                <a:cs typeface="Arial"/>
                <a:sym typeface="Arial"/>
              </a:defRPr>
            </a:lvl1pPr>
            <a:lvl2pPr indent="0" lvl="1" marL="0" algn="l">
              <a:spcBef>
                <a:spcPts val="0"/>
              </a:spcBef>
              <a:spcAft>
                <a:spcPts val="0"/>
              </a:spcAft>
              <a:buSzPts val="1800"/>
              <a:buNone/>
              <a:defRPr>
                <a:solidFill>
                  <a:srgbClr val="FFFFFF"/>
                </a:solidFill>
                <a:latin typeface="Arial"/>
                <a:ea typeface="Arial"/>
                <a:cs typeface="Arial"/>
                <a:sym typeface="Arial"/>
              </a:defRPr>
            </a:lvl2pPr>
            <a:lvl3pPr indent="0" lvl="2" marL="0" algn="l">
              <a:spcBef>
                <a:spcPts val="0"/>
              </a:spcBef>
              <a:spcAft>
                <a:spcPts val="0"/>
              </a:spcAft>
              <a:buSzPts val="1800"/>
              <a:buNone/>
              <a:defRPr>
                <a:solidFill>
                  <a:srgbClr val="FFFFFF"/>
                </a:solidFill>
                <a:latin typeface="Arial"/>
                <a:ea typeface="Arial"/>
                <a:cs typeface="Arial"/>
                <a:sym typeface="Arial"/>
              </a:defRPr>
            </a:lvl3pPr>
            <a:lvl4pPr indent="0" lvl="3" marL="0" algn="l">
              <a:spcBef>
                <a:spcPts val="0"/>
              </a:spcBef>
              <a:spcAft>
                <a:spcPts val="0"/>
              </a:spcAft>
              <a:buSzPts val="1800"/>
              <a:buNone/>
              <a:defRPr>
                <a:solidFill>
                  <a:srgbClr val="FFFFFF"/>
                </a:solidFill>
                <a:latin typeface="Arial"/>
                <a:ea typeface="Arial"/>
                <a:cs typeface="Arial"/>
                <a:sym typeface="Arial"/>
              </a:defRPr>
            </a:lvl4pPr>
            <a:lvl5pPr indent="0" lvl="4" marL="0" algn="l">
              <a:spcBef>
                <a:spcPts val="0"/>
              </a:spcBef>
              <a:spcAft>
                <a:spcPts val="0"/>
              </a:spcAft>
              <a:buSzPts val="1800"/>
              <a:buNone/>
              <a:defRPr>
                <a:solidFill>
                  <a:srgbClr val="FFFFFF"/>
                </a:solidFill>
                <a:latin typeface="Arial"/>
                <a:ea typeface="Arial"/>
                <a:cs typeface="Arial"/>
                <a:sym typeface="Arial"/>
              </a:defRPr>
            </a:lvl5pPr>
            <a:lvl6pPr indent="0" lvl="5" marL="0" algn="l">
              <a:spcBef>
                <a:spcPts val="0"/>
              </a:spcBef>
              <a:spcAft>
                <a:spcPts val="0"/>
              </a:spcAft>
              <a:buSzPts val="1800"/>
              <a:buNone/>
              <a:defRPr>
                <a:solidFill>
                  <a:srgbClr val="FFFFFF"/>
                </a:solidFill>
                <a:latin typeface="Arial"/>
                <a:ea typeface="Arial"/>
                <a:cs typeface="Arial"/>
                <a:sym typeface="Arial"/>
              </a:defRPr>
            </a:lvl6pPr>
            <a:lvl7pPr indent="0" lvl="6" marL="0" algn="l">
              <a:spcBef>
                <a:spcPts val="0"/>
              </a:spcBef>
              <a:spcAft>
                <a:spcPts val="0"/>
              </a:spcAft>
              <a:buSzPts val="1800"/>
              <a:buNone/>
              <a:defRPr>
                <a:solidFill>
                  <a:srgbClr val="FFFFFF"/>
                </a:solidFill>
                <a:latin typeface="Arial"/>
                <a:ea typeface="Arial"/>
                <a:cs typeface="Arial"/>
                <a:sym typeface="Arial"/>
              </a:defRPr>
            </a:lvl7pPr>
            <a:lvl8pPr indent="0" lvl="7" marL="0" algn="l">
              <a:spcBef>
                <a:spcPts val="0"/>
              </a:spcBef>
              <a:spcAft>
                <a:spcPts val="0"/>
              </a:spcAft>
              <a:buSzPts val="1800"/>
              <a:buNone/>
              <a:defRPr>
                <a:solidFill>
                  <a:srgbClr val="FFFFFF"/>
                </a:solidFill>
                <a:latin typeface="Arial"/>
                <a:ea typeface="Arial"/>
                <a:cs typeface="Arial"/>
                <a:sym typeface="Arial"/>
              </a:defRPr>
            </a:lvl8pPr>
            <a:lvl9pPr indent="0" lvl="8" marL="0" algn="l">
              <a:spcBef>
                <a:spcPts val="0"/>
              </a:spcBef>
              <a:spcAft>
                <a:spcPts val="0"/>
              </a:spcAft>
              <a:buSzPts val="1800"/>
              <a:buNone/>
              <a:defRPr>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33" name="Shape 133"/>
        <p:cNvGrpSpPr/>
        <p:nvPr/>
      </p:nvGrpSpPr>
      <p:grpSpPr>
        <a:xfrm>
          <a:off x="0" y="0"/>
          <a:ext cx="0" cy="0"/>
          <a:chOff x="0" y="0"/>
          <a:chExt cx="0" cy="0"/>
        </a:xfrm>
      </p:grpSpPr>
      <p:sp>
        <p:nvSpPr>
          <p:cNvPr id="134" name="Google Shape;134;p15"/>
          <p:cNvSpPr txBox="1"/>
          <p:nvPr>
            <p:ph type="title"/>
          </p:nvPr>
        </p:nvSpPr>
        <p:spPr>
          <a:xfrm>
            <a:off x="503238" y="301625"/>
            <a:ext cx="9036050" cy="1227138"/>
          </a:xfrm>
          <a:prstGeom prst="rect">
            <a:avLst/>
          </a:prstGeom>
          <a:noFill/>
          <a:ln>
            <a:noFill/>
          </a:ln>
        </p:spPr>
        <p:txBody>
          <a:bodyPr anchorCtr="0" anchor="ctr" bIns="0" lIns="0" spcFirstLastPara="1" rIns="0" wrap="square" tIns="0">
            <a:noAutofit/>
          </a:bodyPr>
          <a:lstStyle>
            <a:lvl1pPr lvl="0" algn="ctr">
              <a:lnSpc>
                <a:spcPct val="94000"/>
              </a:lnSpc>
              <a:spcBef>
                <a:spcPts val="0"/>
              </a:spcBef>
              <a:spcAft>
                <a:spcPts val="0"/>
              </a:spcAft>
              <a:buSzPts val="1400"/>
              <a:buNone/>
              <a:defRPr/>
            </a:lvl1pPr>
            <a:lvl2pPr lvl="1" algn="ctr">
              <a:lnSpc>
                <a:spcPct val="94000"/>
              </a:lnSpc>
              <a:spcBef>
                <a:spcPts val="0"/>
              </a:spcBef>
              <a:spcAft>
                <a:spcPts val="0"/>
              </a:spcAft>
              <a:buSzPts val="1400"/>
              <a:buNone/>
              <a:defRPr/>
            </a:lvl2pPr>
            <a:lvl3pPr lvl="2" algn="ctr">
              <a:lnSpc>
                <a:spcPct val="94000"/>
              </a:lnSpc>
              <a:spcBef>
                <a:spcPts val="0"/>
              </a:spcBef>
              <a:spcAft>
                <a:spcPts val="0"/>
              </a:spcAft>
              <a:buSzPts val="1400"/>
              <a:buNone/>
              <a:defRPr/>
            </a:lvl3pPr>
            <a:lvl4pPr lvl="3" algn="ctr">
              <a:lnSpc>
                <a:spcPct val="94000"/>
              </a:lnSpc>
              <a:spcBef>
                <a:spcPts val="0"/>
              </a:spcBef>
              <a:spcAft>
                <a:spcPts val="0"/>
              </a:spcAft>
              <a:buSzPts val="1400"/>
              <a:buNone/>
              <a:defRPr/>
            </a:lvl4pPr>
            <a:lvl5pPr lvl="4" algn="ctr">
              <a:lnSpc>
                <a:spcPct val="94000"/>
              </a:lnSpc>
              <a:spcBef>
                <a:spcPts val="0"/>
              </a:spcBef>
              <a:spcAft>
                <a:spcPts val="0"/>
              </a:spcAft>
              <a:buSzPts val="1400"/>
              <a:buNone/>
              <a:defRPr/>
            </a:lvl5pPr>
            <a:lvl6pPr lvl="5" algn="ctr">
              <a:lnSpc>
                <a:spcPct val="94000"/>
              </a:lnSpc>
              <a:spcBef>
                <a:spcPts val="0"/>
              </a:spcBef>
              <a:spcAft>
                <a:spcPts val="0"/>
              </a:spcAft>
              <a:buSzPts val="1400"/>
              <a:buNone/>
              <a:defRPr/>
            </a:lvl6pPr>
            <a:lvl7pPr lvl="6" algn="ctr">
              <a:lnSpc>
                <a:spcPct val="94000"/>
              </a:lnSpc>
              <a:spcBef>
                <a:spcPts val="0"/>
              </a:spcBef>
              <a:spcAft>
                <a:spcPts val="0"/>
              </a:spcAft>
              <a:buSzPts val="1400"/>
              <a:buNone/>
              <a:defRPr/>
            </a:lvl7pPr>
            <a:lvl8pPr lvl="7" algn="ctr">
              <a:lnSpc>
                <a:spcPct val="94000"/>
              </a:lnSpc>
              <a:spcBef>
                <a:spcPts val="0"/>
              </a:spcBef>
              <a:spcAft>
                <a:spcPts val="0"/>
              </a:spcAft>
              <a:buSzPts val="1400"/>
              <a:buNone/>
              <a:defRPr/>
            </a:lvl8pPr>
            <a:lvl9pPr lvl="8" algn="ctr">
              <a:lnSpc>
                <a:spcPct val="94000"/>
              </a:lnSpc>
              <a:spcBef>
                <a:spcPts val="0"/>
              </a:spcBef>
              <a:spcAft>
                <a:spcPts val="0"/>
              </a:spcAft>
              <a:buSzPts val="1400"/>
              <a:buNone/>
              <a:defRPr/>
            </a:lvl9pPr>
          </a:lstStyle>
          <a:p/>
        </p:txBody>
      </p:sp>
      <p:sp>
        <p:nvSpPr>
          <p:cNvPr id="135" name="Google Shape;135;p15"/>
          <p:cNvSpPr txBox="1"/>
          <p:nvPr>
            <p:ph idx="1" type="body"/>
          </p:nvPr>
        </p:nvSpPr>
        <p:spPr>
          <a:xfrm>
            <a:off x="503238" y="1768475"/>
            <a:ext cx="9036050" cy="4370388"/>
          </a:xfrm>
          <a:prstGeom prst="rect">
            <a:avLst/>
          </a:prstGeom>
          <a:noFill/>
          <a:ln>
            <a:noFill/>
          </a:ln>
        </p:spPr>
        <p:txBody>
          <a:bodyPr anchorCtr="0" anchor="t" bIns="0" lIns="0" spcFirstLastPara="1" rIns="0" wrap="square" tIns="24100">
            <a:noAutofit/>
          </a:bodyPr>
          <a:lstStyle>
            <a:lvl1pPr indent="-228600" lvl="0" marL="457200" algn="l">
              <a:lnSpc>
                <a:spcPct val="94000"/>
              </a:lnSpc>
              <a:spcBef>
                <a:spcPts val="0"/>
              </a:spcBef>
              <a:spcAft>
                <a:spcPts val="0"/>
              </a:spcAft>
              <a:buSzPts val="1400"/>
              <a:buNone/>
              <a:defRPr/>
            </a:lvl1pPr>
            <a:lvl2pPr indent="-228600" lvl="1" marL="914400" algn="l">
              <a:lnSpc>
                <a:spcPct val="94000"/>
              </a:lnSpc>
              <a:spcBef>
                <a:spcPts val="1425"/>
              </a:spcBef>
              <a:spcAft>
                <a:spcPts val="0"/>
              </a:spcAft>
              <a:buSzPts val="1400"/>
              <a:buNone/>
              <a:defRPr/>
            </a:lvl2pPr>
            <a:lvl3pPr indent="-228600" lvl="2" marL="1371600" algn="l">
              <a:lnSpc>
                <a:spcPct val="94000"/>
              </a:lnSpc>
              <a:spcBef>
                <a:spcPts val="1138"/>
              </a:spcBef>
              <a:spcAft>
                <a:spcPts val="0"/>
              </a:spcAft>
              <a:buSzPts val="1400"/>
              <a:buNone/>
              <a:defRPr/>
            </a:lvl3pPr>
            <a:lvl4pPr indent="-228600" lvl="3" marL="1828800" algn="l">
              <a:lnSpc>
                <a:spcPct val="94000"/>
              </a:lnSpc>
              <a:spcBef>
                <a:spcPts val="850"/>
              </a:spcBef>
              <a:spcAft>
                <a:spcPts val="0"/>
              </a:spcAft>
              <a:buSzPts val="1400"/>
              <a:buNone/>
              <a:defRPr/>
            </a:lvl4pPr>
            <a:lvl5pPr indent="-228600" lvl="4" marL="2286000" algn="l">
              <a:lnSpc>
                <a:spcPct val="94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5"/>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algn="l">
              <a:spcBef>
                <a:spcPts val="0"/>
              </a:spcBef>
              <a:spcAft>
                <a:spcPts val="0"/>
              </a:spcAft>
              <a:buSzPts val="1800"/>
              <a:buNone/>
              <a:defRPr>
                <a:solidFill>
                  <a:srgbClr val="FFFFFF"/>
                </a:solidFill>
                <a:latin typeface="Arial"/>
                <a:ea typeface="Arial"/>
                <a:cs typeface="Arial"/>
                <a:sym typeface="Arial"/>
              </a:defRPr>
            </a:lvl1pPr>
            <a:lvl2pPr indent="0" lvl="1" marL="0" algn="l">
              <a:spcBef>
                <a:spcPts val="0"/>
              </a:spcBef>
              <a:spcAft>
                <a:spcPts val="0"/>
              </a:spcAft>
              <a:buSzPts val="1800"/>
              <a:buNone/>
              <a:defRPr>
                <a:solidFill>
                  <a:srgbClr val="FFFFFF"/>
                </a:solidFill>
                <a:latin typeface="Arial"/>
                <a:ea typeface="Arial"/>
                <a:cs typeface="Arial"/>
                <a:sym typeface="Arial"/>
              </a:defRPr>
            </a:lvl2pPr>
            <a:lvl3pPr indent="0" lvl="2" marL="0" algn="l">
              <a:spcBef>
                <a:spcPts val="0"/>
              </a:spcBef>
              <a:spcAft>
                <a:spcPts val="0"/>
              </a:spcAft>
              <a:buSzPts val="1800"/>
              <a:buNone/>
              <a:defRPr>
                <a:solidFill>
                  <a:srgbClr val="FFFFFF"/>
                </a:solidFill>
                <a:latin typeface="Arial"/>
                <a:ea typeface="Arial"/>
                <a:cs typeface="Arial"/>
                <a:sym typeface="Arial"/>
              </a:defRPr>
            </a:lvl3pPr>
            <a:lvl4pPr indent="0" lvl="3" marL="0" algn="l">
              <a:spcBef>
                <a:spcPts val="0"/>
              </a:spcBef>
              <a:spcAft>
                <a:spcPts val="0"/>
              </a:spcAft>
              <a:buSzPts val="1800"/>
              <a:buNone/>
              <a:defRPr>
                <a:solidFill>
                  <a:srgbClr val="FFFFFF"/>
                </a:solidFill>
                <a:latin typeface="Arial"/>
                <a:ea typeface="Arial"/>
                <a:cs typeface="Arial"/>
                <a:sym typeface="Arial"/>
              </a:defRPr>
            </a:lvl4pPr>
            <a:lvl5pPr indent="0" lvl="4" marL="0" algn="l">
              <a:spcBef>
                <a:spcPts val="0"/>
              </a:spcBef>
              <a:spcAft>
                <a:spcPts val="0"/>
              </a:spcAft>
              <a:buSzPts val="1800"/>
              <a:buNone/>
              <a:defRPr>
                <a:solidFill>
                  <a:srgbClr val="FFFFFF"/>
                </a:solidFill>
                <a:latin typeface="Arial"/>
                <a:ea typeface="Arial"/>
                <a:cs typeface="Arial"/>
                <a:sym typeface="Arial"/>
              </a:defRPr>
            </a:lvl5pPr>
            <a:lvl6pPr indent="0" lvl="5" marL="0" algn="l">
              <a:spcBef>
                <a:spcPts val="0"/>
              </a:spcBef>
              <a:spcAft>
                <a:spcPts val="0"/>
              </a:spcAft>
              <a:buSzPts val="1800"/>
              <a:buNone/>
              <a:defRPr>
                <a:solidFill>
                  <a:srgbClr val="FFFFFF"/>
                </a:solidFill>
                <a:latin typeface="Arial"/>
                <a:ea typeface="Arial"/>
                <a:cs typeface="Arial"/>
                <a:sym typeface="Arial"/>
              </a:defRPr>
            </a:lvl6pPr>
            <a:lvl7pPr indent="0" lvl="6" marL="0" algn="l">
              <a:spcBef>
                <a:spcPts val="0"/>
              </a:spcBef>
              <a:spcAft>
                <a:spcPts val="0"/>
              </a:spcAft>
              <a:buSzPts val="1800"/>
              <a:buNone/>
              <a:defRPr>
                <a:solidFill>
                  <a:srgbClr val="FFFFFF"/>
                </a:solidFill>
                <a:latin typeface="Arial"/>
                <a:ea typeface="Arial"/>
                <a:cs typeface="Arial"/>
                <a:sym typeface="Arial"/>
              </a:defRPr>
            </a:lvl7pPr>
            <a:lvl8pPr indent="0" lvl="7" marL="0" algn="l">
              <a:spcBef>
                <a:spcPts val="0"/>
              </a:spcBef>
              <a:spcAft>
                <a:spcPts val="0"/>
              </a:spcAft>
              <a:buSzPts val="1800"/>
              <a:buNone/>
              <a:defRPr>
                <a:solidFill>
                  <a:srgbClr val="FFFFFF"/>
                </a:solidFill>
                <a:latin typeface="Arial"/>
                <a:ea typeface="Arial"/>
                <a:cs typeface="Arial"/>
                <a:sym typeface="Arial"/>
              </a:defRPr>
            </a:lvl8pPr>
            <a:lvl9pPr indent="0" lvl="8" marL="0" algn="l">
              <a:spcBef>
                <a:spcPts val="0"/>
              </a:spcBef>
              <a:spcAft>
                <a:spcPts val="0"/>
              </a:spcAft>
              <a:buSzPts val="1800"/>
              <a:buNone/>
              <a:defRPr>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37" name="Shape 137"/>
        <p:cNvGrpSpPr/>
        <p:nvPr/>
      </p:nvGrpSpPr>
      <p:grpSpPr>
        <a:xfrm>
          <a:off x="0" y="0"/>
          <a:ext cx="0" cy="0"/>
          <a:chOff x="0" y="0"/>
          <a:chExt cx="0" cy="0"/>
        </a:xfrm>
      </p:grpSpPr>
      <p:sp>
        <p:nvSpPr>
          <p:cNvPr id="138" name="Google Shape;138;p16"/>
          <p:cNvSpPr txBox="1"/>
          <p:nvPr>
            <p:ph type="title"/>
          </p:nvPr>
        </p:nvSpPr>
        <p:spPr>
          <a:xfrm>
            <a:off x="687388" y="1884363"/>
            <a:ext cx="8694737" cy="3144837"/>
          </a:xfrm>
          <a:prstGeom prst="rect">
            <a:avLst/>
          </a:prstGeom>
          <a:noFill/>
          <a:ln>
            <a:noFill/>
          </a:ln>
        </p:spPr>
        <p:txBody>
          <a:bodyPr anchorCtr="0" anchor="b" bIns="0" lIns="0" spcFirstLastPara="1" rIns="0" wrap="square" tIns="0">
            <a:noAutofit/>
          </a:bodyPr>
          <a:lstStyle>
            <a:lvl1pPr lvl="0" algn="ctr">
              <a:lnSpc>
                <a:spcPct val="94000"/>
              </a:lnSpc>
              <a:spcBef>
                <a:spcPts val="0"/>
              </a:spcBef>
              <a:spcAft>
                <a:spcPts val="0"/>
              </a:spcAft>
              <a:buSzPts val="1400"/>
              <a:buNone/>
              <a:defRPr sz="6000"/>
            </a:lvl1pPr>
            <a:lvl2pPr lvl="1" algn="ctr">
              <a:lnSpc>
                <a:spcPct val="94000"/>
              </a:lnSpc>
              <a:spcBef>
                <a:spcPts val="0"/>
              </a:spcBef>
              <a:spcAft>
                <a:spcPts val="0"/>
              </a:spcAft>
              <a:buSzPts val="1400"/>
              <a:buNone/>
              <a:defRPr/>
            </a:lvl2pPr>
            <a:lvl3pPr lvl="2" algn="ctr">
              <a:lnSpc>
                <a:spcPct val="94000"/>
              </a:lnSpc>
              <a:spcBef>
                <a:spcPts val="0"/>
              </a:spcBef>
              <a:spcAft>
                <a:spcPts val="0"/>
              </a:spcAft>
              <a:buSzPts val="1400"/>
              <a:buNone/>
              <a:defRPr/>
            </a:lvl3pPr>
            <a:lvl4pPr lvl="3" algn="ctr">
              <a:lnSpc>
                <a:spcPct val="94000"/>
              </a:lnSpc>
              <a:spcBef>
                <a:spcPts val="0"/>
              </a:spcBef>
              <a:spcAft>
                <a:spcPts val="0"/>
              </a:spcAft>
              <a:buSzPts val="1400"/>
              <a:buNone/>
              <a:defRPr/>
            </a:lvl4pPr>
            <a:lvl5pPr lvl="4" algn="ctr">
              <a:lnSpc>
                <a:spcPct val="94000"/>
              </a:lnSpc>
              <a:spcBef>
                <a:spcPts val="0"/>
              </a:spcBef>
              <a:spcAft>
                <a:spcPts val="0"/>
              </a:spcAft>
              <a:buSzPts val="1400"/>
              <a:buNone/>
              <a:defRPr/>
            </a:lvl5pPr>
            <a:lvl6pPr lvl="5" algn="ctr">
              <a:lnSpc>
                <a:spcPct val="94000"/>
              </a:lnSpc>
              <a:spcBef>
                <a:spcPts val="0"/>
              </a:spcBef>
              <a:spcAft>
                <a:spcPts val="0"/>
              </a:spcAft>
              <a:buSzPts val="1400"/>
              <a:buNone/>
              <a:defRPr/>
            </a:lvl6pPr>
            <a:lvl7pPr lvl="6" algn="ctr">
              <a:lnSpc>
                <a:spcPct val="94000"/>
              </a:lnSpc>
              <a:spcBef>
                <a:spcPts val="0"/>
              </a:spcBef>
              <a:spcAft>
                <a:spcPts val="0"/>
              </a:spcAft>
              <a:buSzPts val="1400"/>
              <a:buNone/>
              <a:defRPr/>
            </a:lvl7pPr>
            <a:lvl8pPr lvl="7" algn="ctr">
              <a:lnSpc>
                <a:spcPct val="94000"/>
              </a:lnSpc>
              <a:spcBef>
                <a:spcPts val="0"/>
              </a:spcBef>
              <a:spcAft>
                <a:spcPts val="0"/>
              </a:spcAft>
              <a:buSzPts val="1400"/>
              <a:buNone/>
              <a:defRPr/>
            </a:lvl8pPr>
            <a:lvl9pPr lvl="8" algn="ctr">
              <a:lnSpc>
                <a:spcPct val="94000"/>
              </a:lnSpc>
              <a:spcBef>
                <a:spcPts val="0"/>
              </a:spcBef>
              <a:spcAft>
                <a:spcPts val="0"/>
              </a:spcAft>
              <a:buSzPts val="1400"/>
              <a:buNone/>
              <a:defRPr/>
            </a:lvl9pPr>
          </a:lstStyle>
          <a:p/>
        </p:txBody>
      </p:sp>
      <p:sp>
        <p:nvSpPr>
          <p:cNvPr id="139" name="Google Shape;139;p16"/>
          <p:cNvSpPr txBox="1"/>
          <p:nvPr>
            <p:ph idx="1" type="body"/>
          </p:nvPr>
        </p:nvSpPr>
        <p:spPr>
          <a:xfrm>
            <a:off x="687388" y="5059363"/>
            <a:ext cx="8694737" cy="1652587"/>
          </a:xfrm>
          <a:prstGeom prst="rect">
            <a:avLst/>
          </a:prstGeom>
          <a:noFill/>
          <a:ln>
            <a:noFill/>
          </a:ln>
        </p:spPr>
        <p:txBody>
          <a:bodyPr anchorCtr="0" anchor="t" bIns="0" lIns="0" spcFirstLastPara="1" rIns="0" wrap="square" tIns="24100">
            <a:noAutofit/>
          </a:bodyPr>
          <a:lstStyle>
            <a:lvl1pPr indent="-228600" lvl="0" marL="457200" algn="l">
              <a:lnSpc>
                <a:spcPct val="94000"/>
              </a:lnSpc>
              <a:spcBef>
                <a:spcPts val="0"/>
              </a:spcBef>
              <a:spcAft>
                <a:spcPts val="0"/>
              </a:spcAft>
              <a:buSzPts val="2400"/>
              <a:buNone/>
              <a:defRPr sz="2400"/>
            </a:lvl1pPr>
            <a:lvl2pPr indent="-228600" lvl="1" marL="914400" algn="l">
              <a:lnSpc>
                <a:spcPct val="94000"/>
              </a:lnSpc>
              <a:spcBef>
                <a:spcPts val="1425"/>
              </a:spcBef>
              <a:spcAft>
                <a:spcPts val="0"/>
              </a:spcAft>
              <a:buSzPts val="2000"/>
              <a:buNone/>
              <a:defRPr sz="2000"/>
            </a:lvl2pPr>
            <a:lvl3pPr indent="-228600" lvl="2" marL="1371600" algn="l">
              <a:lnSpc>
                <a:spcPct val="94000"/>
              </a:lnSpc>
              <a:spcBef>
                <a:spcPts val="1138"/>
              </a:spcBef>
              <a:spcAft>
                <a:spcPts val="0"/>
              </a:spcAft>
              <a:buSzPts val="1800"/>
              <a:buNone/>
              <a:defRPr sz="1800"/>
            </a:lvl3pPr>
            <a:lvl4pPr indent="-228600" lvl="3" marL="1828800" algn="l">
              <a:lnSpc>
                <a:spcPct val="94000"/>
              </a:lnSpc>
              <a:spcBef>
                <a:spcPts val="850"/>
              </a:spcBef>
              <a:spcAft>
                <a:spcPts val="0"/>
              </a:spcAft>
              <a:buSzPts val="1600"/>
              <a:buNone/>
              <a:defRPr sz="1600"/>
            </a:lvl4pPr>
            <a:lvl5pPr indent="-228600" lvl="4" marL="2286000" algn="l">
              <a:lnSpc>
                <a:spcPct val="94000"/>
              </a:lnSpc>
              <a:spcBef>
                <a:spcPts val="575"/>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40" name="Google Shape;140;p16"/>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algn="l">
              <a:spcBef>
                <a:spcPts val="0"/>
              </a:spcBef>
              <a:spcAft>
                <a:spcPts val="0"/>
              </a:spcAft>
              <a:buSzPts val="1800"/>
              <a:buNone/>
              <a:defRPr>
                <a:solidFill>
                  <a:srgbClr val="FFFFFF"/>
                </a:solidFill>
                <a:latin typeface="Arial"/>
                <a:ea typeface="Arial"/>
                <a:cs typeface="Arial"/>
                <a:sym typeface="Arial"/>
              </a:defRPr>
            </a:lvl1pPr>
            <a:lvl2pPr indent="0" lvl="1" marL="0" algn="l">
              <a:spcBef>
                <a:spcPts val="0"/>
              </a:spcBef>
              <a:spcAft>
                <a:spcPts val="0"/>
              </a:spcAft>
              <a:buSzPts val="1800"/>
              <a:buNone/>
              <a:defRPr>
                <a:solidFill>
                  <a:srgbClr val="FFFFFF"/>
                </a:solidFill>
                <a:latin typeface="Arial"/>
                <a:ea typeface="Arial"/>
                <a:cs typeface="Arial"/>
                <a:sym typeface="Arial"/>
              </a:defRPr>
            </a:lvl2pPr>
            <a:lvl3pPr indent="0" lvl="2" marL="0" algn="l">
              <a:spcBef>
                <a:spcPts val="0"/>
              </a:spcBef>
              <a:spcAft>
                <a:spcPts val="0"/>
              </a:spcAft>
              <a:buSzPts val="1800"/>
              <a:buNone/>
              <a:defRPr>
                <a:solidFill>
                  <a:srgbClr val="FFFFFF"/>
                </a:solidFill>
                <a:latin typeface="Arial"/>
                <a:ea typeface="Arial"/>
                <a:cs typeface="Arial"/>
                <a:sym typeface="Arial"/>
              </a:defRPr>
            </a:lvl3pPr>
            <a:lvl4pPr indent="0" lvl="3" marL="0" algn="l">
              <a:spcBef>
                <a:spcPts val="0"/>
              </a:spcBef>
              <a:spcAft>
                <a:spcPts val="0"/>
              </a:spcAft>
              <a:buSzPts val="1800"/>
              <a:buNone/>
              <a:defRPr>
                <a:solidFill>
                  <a:srgbClr val="FFFFFF"/>
                </a:solidFill>
                <a:latin typeface="Arial"/>
                <a:ea typeface="Arial"/>
                <a:cs typeface="Arial"/>
                <a:sym typeface="Arial"/>
              </a:defRPr>
            </a:lvl4pPr>
            <a:lvl5pPr indent="0" lvl="4" marL="0" algn="l">
              <a:spcBef>
                <a:spcPts val="0"/>
              </a:spcBef>
              <a:spcAft>
                <a:spcPts val="0"/>
              </a:spcAft>
              <a:buSzPts val="1800"/>
              <a:buNone/>
              <a:defRPr>
                <a:solidFill>
                  <a:srgbClr val="FFFFFF"/>
                </a:solidFill>
                <a:latin typeface="Arial"/>
                <a:ea typeface="Arial"/>
                <a:cs typeface="Arial"/>
                <a:sym typeface="Arial"/>
              </a:defRPr>
            </a:lvl5pPr>
            <a:lvl6pPr indent="0" lvl="5" marL="0" algn="l">
              <a:spcBef>
                <a:spcPts val="0"/>
              </a:spcBef>
              <a:spcAft>
                <a:spcPts val="0"/>
              </a:spcAft>
              <a:buSzPts val="1800"/>
              <a:buNone/>
              <a:defRPr>
                <a:solidFill>
                  <a:srgbClr val="FFFFFF"/>
                </a:solidFill>
                <a:latin typeface="Arial"/>
                <a:ea typeface="Arial"/>
                <a:cs typeface="Arial"/>
                <a:sym typeface="Arial"/>
              </a:defRPr>
            </a:lvl6pPr>
            <a:lvl7pPr indent="0" lvl="6" marL="0" algn="l">
              <a:spcBef>
                <a:spcPts val="0"/>
              </a:spcBef>
              <a:spcAft>
                <a:spcPts val="0"/>
              </a:spcAft>
              <a:buSzPts val="1800"/>
              <a:buNone/>
              <a:defRPr>
                <a:solidFill>
                  <a:srgbClr val="FFFFFF"/>
                </a:solidFill>
                <a:latin typeface="Arial"/>
                <a:ea typeface="Arial"/>
                <a:cs typeface="Arial"/>
                <a:sym typeface="Arial"/>
              </a:defRPr>
            </a:lvl7pPr>
            <a:lvl8pPr indent="0" lvl="7" marL="0" algn="l">
              <a:spcBef>
                <a:spcPts val="0"/>
              </a:spcBef>
              <a:spcAft>
                <a:spcPts val="0"/>
              </a:spcAft>
              <a:buSzPts val="1800"/>
              <a:buNone/>
              <a:defRPr>
                <a:solidFill>
                  <a:srgbClr val="FFFFFF"/>
                </a:solidFill>
                <a:latin typeface="Arial"/>
                <a:ea typeface="Arial"/>
                <a:cs typeface="Arial"/>
                <a:sym typeface="Arial"/>
              </a:defRPr>
            </a:lvl8pPr>
            <a:lvl9pPr indent="0" lvl="8" marL="0" algn="l">
              <a:spcBef>
                <a:spcPts val="0"/>
              </a:spcBef>
              <a:spcAft>
                <a:spcPts val="0"/>
              </a:spcAft>
              <a:buSzPts val="1800"/>
              <a:buNone/>
              <a:defRPr>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41" name="Shape 141"/>
        <p:cNvGrpSpPr/>
        <p:nvPr/>
      </p:nvGrpSpPr>
      <p:grpSpPr>
        <a:xfrm>
          <a:off x="0" y="0"/>
          <a:ext cx="0" cy="0"/>
          <a:chOff x="0" y="0"/>
          <a:chExt cx="0" cy="0"/>
        </a:xfrm>
      </p:grpSpPr>
      <p:sp>
        <p:nvSpPr>
          <p:cNvPr id="142" name="Google Shape;142;p17"/>
          <p:cNvSpPr txBox="1"/>
          <p:nvPr>
            <p:ph type="title"/>
          </p:nvPr>
        </p:nvSpPr>
        <p:spPr>
          <a:xfrm>
            <a:off x="503238" y="301625"/>
            <a:ext cx="9036050" cy="1227138"/>
          </a:xfrm>
          <a:prstGeom prst="rect">
            <a:avLst/>
          </a:prstGeom>
          <a:noFill/>
          <a:ln>
            <a:noFill/>
          </a:ln>
        </p:spPr>
        <p:txBody>
          <a:bodyPr anchorCtr="0" anchor="ctr" bIns="0" lIns="0" spcFirstLastPara="1" rIns="0" wrap="square" tIns="0">
            <a:noAutofit/>
          </a:bodyPr>
          <a:lstStyle>
            <a:lvl1pPr lvl="0" algn="ctr">
              <a:lnSpc>
                <a:spcPct val="94000"/>
              </a:lnSpc>
              <a:spcBef>
                <a:spcPts val="0"/>
              </a:spcBef>
              <a:spcAft>
                <a:spcPts val="0"/>
              </a:spcAft>
              <a:buSzPts val="1400"/>
              <a:buNone/>
              <a:defRPr/>
            </a:lvl1pPr>
            <a:lvl2pPr lvl="1" algn="ctr">
              <a:lnSpc>
                <a:spcPct val="94000"/>
              </a:lnSpc>
              <a:spcBef>
                <a:spcPts val="0"/>
              </a:spcBef>
              <a:spcAft>
                <a:spcPts val="0"/>
              </a:spcAft>
              <a:buSzPts val="1400"/>
              <a:buNone/>
              <a:defRPr/>
            </a:lvl2pPr>
            <a:lvl3pPr lvl="2" algn="ctr">
              <a:lnSpc>
                <a:spcPct val="94000"/>
              </a:lnSpc>
              <a:spcBef>
                <a:spcPts val="0"/>
              </a:spcBef>
              <a:spcAft>
                <a:spcPts val="0"/>
              </a:spcAft>
              <a:buSzPts val="1400"/>
              <a:buNone/>
              <a:defRPr/>
            </a:lvl3pPr>
            <a:lvl4pPr lvl="3" algn="ctr">
              <a:lnSpc>
                <a:spcPct val="94000"/>
              </a:lnSpc>
              <a:spcBef>
                <a:spcPts val="0"/>
              </a:spcBef>
              <a:spcAft>
                <a:spcPts val="0"/>
              </a:spcAft>
              <a:buSzPts val="1400"/>
              <a:buNone/>
              <a:defRPr/>
            </a:lvl4pPr>
            <a:lvl5pPr lvl="4" algn="ctr">
              <a:lnSpc>
                <a:spcPct val="94000"/>
              </a:lnSpc>
              <a:spcBef>
                <a:spcPts val="0"/>
              </a:spcBef>
              <a:spcAft>
                <a:spcPts val="0"/>
              </a:spcAft>
              <a:buSzPts val="1400"/>
              <a:buNone/>
              <a:defRPr/>
            </a:lvl5pPr>
            <a:lvl6pPr lvl="5" algn="ctr">
              <a:lnSpc>
                <a:spcPct val="94000"/>
              </a:lnSpc>
              <a:spcBef>
                <a:spcPts val="0"/>
              </a:spcBef>
              <a:spcAft>
                <a:spcPts val="0"/>
              </a:spcAft>
              <a:buSzPts val="1400"/>
              <a:buNone/>
              <a:defRPr/>
            </a:lvl6pPr>
            <a:lvl7pPr lvl="6" algn="ctr">
              <a:lnSpc>
                <a:spcPct val="94000"/>
              </a:lnSpc>
              <a:spcBef>
                <a:spcPts val="0"/>
              </a:spcBef>
              <a:spcAft>
                <a:spcPts val="0"/>
              </a:spcAft>
              <a:buSzPts val="1400"/>
              <a:buNone/>
              <a:defRPr/>
            </a:lvl7pPr>
            <a:lvl8pPr lvl="7" algn="ctr">
              <a:lnSpc>
                <a:spcPct val="94000"/>
              </a:lnSpc>
              <a:spcBef>
                <a:spcPts val="0"/>
              </a:spcBef>
              <a:spcAft>
                <a:spcPts val="0"/>
              </a:spcAft>
              <a:buSzPts val="1400"/>
              <a:buNone/>
              <a:defRPr/>
            </a:lvl8pPr>
            <a:lvl9pPr lvl="8" algn="ctr">
              <a:lnSpc>
                <a:spcPct val="94000"/>
              </a:lnSpc>
              <a:spcBef>
                <a:spcPts val="0"/>
              </a:spcBef>
              <a:spcAft>
                <a:spcPts val="0"/>
              </a:spcAft>
              <a:buSzPts val="1400"/>
              <a:buNone/>
              <a:defRPr/>
            </a:lvl9pPr>
          </a:lstStyle>
          <a:p/>
        </p:txBody>
      </p:sp>
      <p:sp>
        <p:nvSpPr>
          <p:cNvPr id="143" name="Google Shape;143;p17"/>
          <p:cNvSpPr txBox="1"/>
          <p:nvPr>
            <p:ph idx="1" type="body"/>
          </p:nvPr>
        </p:nvSpPr>
        <p:spPr>
          <a:xfrm>
            <a:off x="503238" y="1768475"/>
            <a:ext cx="4441825" cy="4370388"/>
          </a:xfrm>
          <a:prstGeom prst="rect">
            <a:avLst/>
          </a:prstGeom>
          <a:noFill/>
          <a:ln>
            <a:noFill/>
          </a:ln>
        </p:spPr>
        <p:txBody>
          <a:bodyPr anchorCtr="0" anchor="t" bIns="0" lIns="0" spcFirstLastPara="1" rIns="0" wrap="square" tIns="24100">
            <a:noAutofit/>
          </a:bodyPr>
          <a:lstStyle>
            <a:lvl1pPr indent="-228600" lvl="0" marL="457200" algn="l">
              <a:lnSpc>
                <a:spcPct val="94000"/>
              </a:lnSpc>
              <a:spcBef>
                <a:spcPts val="0"/>
              </a:spcBef>
              <a:spcAft>
                <a:spcPts val="0"/>
              </a:spcAft>
              <a:buSzPts val="1400"/>
              <a:buNone/>
              <a:defRPr/>
            </a:lvl1pPr>
            <a:lvl2pPr indent="-228600" lvl="1" marL="914400" algn="l">
              <a:lnSpc>
                <a:spcPct val="94000"/>
              </a:lnSpc>
              <a:spcBef>
                <a:spcPts val="1425"/>
              </a:spcBef>
              <a:spcAft>
                <a:spcPts val="0"/>
              </a:spcAft>
              <a:buSzPts val="1400"/>
              <a:buNone/>
              <a:defRPr/>
            </a:lvl2pPr>
            <a:lvl3pPr indent="-228600" lvl="2" marL="1371600" algn="l">
              <a:lnSpc>
                <a:spcPct val="94000"/>
              </a:lnSpc>
              <a:spcBef>
                <a:spcPts val="1138"/>
              </a:spcBef>
              <a:spcAft>
                <a:spcPts val="0"/>
              </a:spcAft>
              <a:buSzPts val="1400"/>
              <a:buNone/>
              <a:defRPr/>
            </a:lvl3pPr>
            <a:lvl4pPr indent="-228600" lvl="3" marL="1828800" algn="l">
              <a:lnSpc>
                <a:spcPct val="94000"/>
              </a:lnSpc>
              <a:spcBef>
                <a:spcPts val="850"/>
              </a:spcBef>
              <a:spcAft>
                <a:spcPts val="0"/>
              </a:spcAft>
              <a:buSzPts val="1400"/>
              <a:buNone/>
              <a:defRPr/>
            </a:lvl4pPr>
            <a:lvl5pPr indent="-228600" lvl="4" marL="2286000" algn="l">
              <a:lnSpc>
                <a:spcPct val="94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7"/>
          <p:cNvSpPr txBox="1"/>
          <p:nvPr>
            <p:ph idx="2" type="body"/>
          </p:nvPr>
        </p:nvSpPr>
        <p:spPr>
          <a:xfrm>
            <a:off x="5097463" y="1768475"/>
            <a:ext cx="4441825" cy="4370388"/>
          </a:xfrm>
          <a:prstGeom prst="rect">
            <a:avLst/>
          </a:prstGeom>
          <a:noFill/>
          <a:ln>
            <a:noFill/>
          </a:ln>
        </p:spPr>
        <p:txBody>
          <a:bodyPr anchorCtr="0" anchor="t" bIns="0" lIns="0" spcFirstLastPara="1" rIns="0" wrap="square" tIns="24100">
            <a:noAutofit/>
          </a:bodyPr>
          <a:lstStyle>
            <a:lvl1pPr indent="-228600" lvl="0" marL="457200" algn="l">
              <a:lnSpc>
                <a:spcPct val="94000"/>
              </a:lnSpc>
              <a:spcBef>
                <a:spcPts val="0"/>
              </a:spcBef>
              <a:spcAft>
                <a:spcPts val="0"/>
              </a:spcAft>
              <a:buSzPts val="1400"/>
              <a:buNone/>
              <a:defRPr/>
            </a:lvl1pPr>
            <a:lvl2pPr indent="-228600" lvl="1" marL="914400" algn="l">
              <a:lnSpc>
                <a:spcPct val="94000"/>
              </a:lnSpc>
              <a:spcBef>
                <a:spcPts val="1425"/>
              </a:spcBef>
              <a:spcAft>
                <a:spcPts val="0"/>
              </a:spcAft>
              <a:buSzPts val="1400"/>
              <a:buNone/>
              <a:defRPr/>
            </a:lvl2pPr>
            <a:lvl3pPr indent="-228600" lvl="2" marL="1371600" algn="l">
              <a:lnSpc>
                <a:spcPct val="94000"/>
              </a:lnSpc>
              <a:spcBef>
                <a:spcPts val="1138"/>
              </a:spcBef>
              <a:spcAft>
                <a:spcPts val="0"/>
              </a:spcAft>
              <a:buSzPts val="1400"/>
              <a:buNone/>
              <a:defRPr/>
            </a:lvl3pPr>
            <a:lvl4pPr indent="-228600" lvl="3" marL="1828800" algn="l">
              <a:lnSpc>
                <a:spcPct val="94000"/>
              </a:lnSpc>
              <a:spcBef>
                <a:spcPts val="850"/>
              </a:spcBef>
              <a:spcAft>
                <a:spcPts val="0"/>
              </a:spcAft>
              <a:buSzPts val="1400"/>
              <a:buNone/>
              <a:defRPr/>
            </a:lvl4pPr>
            <a:lvl5pPr indent="-228600" lvl="4" marL="2286000" algn="l">
              <a:lnSpc>
                <a:spcPct val="94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7"/>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algn="l">
              <a:spcBef>
                <a:spcPts val="0"/>
              </a:spcBef>
              <a:spcAft>
                <a:spcPts val="0"/>
              </a:spcAft>
              <a:buSzPts val="1800"/>
              <a:buNone/>
              <a:defRPr>
                <a:solidFill>
                  <a:srgbClr val="FFFFFF"/>
                </a:solidFill>
                <a:latin typeface="Arial"/>
                <a:ea typeface="Arial"/>
                <a:cs typeface="Arial"/>
                <a:sym typeface="Arial"/>
              </a:defRPr>
            </a:lvl1pPr>
            <a:lvl2pPr indent="0" lvl="1" marL="0" algn="l">
              <a:spcBef>
                <a:spcPts val="0"/>
              </a:spcBef>
              <a:spcAft>
                <a:spcPts val="0"/>
              </a:spcAft>
              <a:buSzPts val="1800"/>
              <a:buNone/>
              <a:defRPr>
                <a:solidFill>
                  <a:srgbClr val="FFFFFF"/>
                </a:solidFill>
                <a:latin typeface="Arial"/>
                <a:ea typeface="Arial"/>
                <a:cs typeface="Arial"/>
                <a:sym typeface="Arial"/>
              </a:defRPr>
            </a:lvl2pPr>
            <a:lvl3pPr indent="0" lvl="2" marL="0" algn="l">
              <a:spcBef>
                <a:spcPts val="0"/>
              </a:spcBef>
              <a:spcAft>
                <a:spcPts val="0"/>
              </a:spcAft>
              <a:buSzPts val="1800"/>
              <a:buNone/>
              <a:defRPr>
                <a:solidFill>
                  <a:srgbClr val="FFFFFF"/>
                </a:solidFill>
                <a:latin typeface="Arial"/>
                <a:ea typeface="Arial"/>
                <a:cs typeface="Arial"/>
                <a:sym typeface="Arial"/>
              </a:defRPr>
            </a:lvl3pPr>
            <a:lvl4pPr indent="0" lvl="3" marL="0" algn="l">
              <a:spcBef>
                <a:spcPts val="0"/>
              </a:spcBef>
              <a:spcAft>
                <a:spcPts val="0"/>
              </a:spcAft>
              <a:buSzPts val="1800"/>
              <a:buNone/>
              <a:defRPr>
                <a:solidFill>
                  <a:srgbClr val="FFFFFF"/>
                </a:solidFill>
                <a:latin typeface="Arial"/>
                <a:ea typeface="Arial"/>
                <a:cs typeface="Arial"/>
                <a:sym typeface="Arial"/>
              </a:defRPr>
            </a:lvl4pPr>
            <a:lvl5pPr indent="0" lvl="4" marL="0" algn="l">
              <a:spcBef>
                <a:spcPts val="0"/>
              </a:spcBef>
              <a:spcAft>
                <a:spcPts val="0"/>
              </a:spcAft>
              <a:buSzPts val="1800"/>
              <a:buNone/>
              <a:defRPr>
                <a:solidFill>
                  <a:srgbClr val="FFFFFF"/>
                </a:solidFill>
                <a:latin typeface="Arial"/>
                <a:ea typeface="Arial"/>
                <a:cs typeface="Arial"/>
                <a:sym typeface="Arial"/>
              </a:defRPr>
            </a:lvl5pPr>
            <a:lvl6pPr indent="0" lvl="5" marL="0" algn="l">
              <a:spcBef>
                <a:spcPts val="0"/>
              </a:spcBef>
              <a:spcAft>
                <a:spcPts val="0"/>
              </a:spcAft>
              <a:buSzPts val="1800"/>
              <a:buNone/>
              <a:defRPr>
                <a:solidFill>
                  <a:srgbClr val="FFFFFF"/>
                </a:solidFill>
                <a:latin typeface="Arial"/>
                <a:ea typeface="Arial"/>
                <a:cs typeface="Arial"/>
                <a:sym typeface="Arial"/>
              </a:defRPr>
            </a:lvl6pPr>
            <a:lvl7pPr indent="0" lvl="6" marL="0" algn="l">
              <a:spcBef>
                <a:spcPts val="0"/>
              </a:spcBef>
              <a:spcAft>
                <a:spcPts val="0"/>
              </a:spcAft>
              <a:buSzPts val="1800"/>
              <a:buNone/>
              <a:defRPr>
                <a:solidFill>
                  <a:srgbClr val="FFFFFF"/>
                </a:solidFill>
                <a:latin typeface="Arial"/>
                <a:ea typeface="Arial"/>
                <a:cs typeface="Arial"/>
                <a:sym typeface="Arial"/>
              </a:defRPr>
            </a:lvl7pPr>
            <a:lvl8pPr indent="0" lvl="7" marL="0" algn="l">
              <a:spcBef>
                <a:spcPts val="0"/>
              </a:spcBef>
              <a:spcAft>
                <a:spcPts val="0"/>
              </a:spcAft>
              <a:buSzPts val="1800"/>
              <a:buNone/>
              <a:defRPr>
                <a:solidFill>
                  <a:srgbClr val="FFFFFF"/>
                </a:solidFill>
                <a:latin typeface="Arial"/>
                <a:ea typeface="Arial"/>
                <a:cs typeface="Arial"/>
                <a:sym typeface="Arial"/>
              </a:defRPr>
            </a:lvl8pPr>
            <a:lvl9pPr indent="0" lvl="8" marL="0" algn="l">
              <a:spcBef>
                <a:spcPts val="0"/>
              </a:spcBef>
              <a:spcAft>
                <a:spcPts val="0"/>
              </a:spcAft>
              <a:buSzPts val="1800"/>
              <a:buNone/>
              <a:defRPr>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46" name="Shape 146"/>
        <p:cNvGrpSpPr/>
        <p:nvPr/>
      </p:nvGrpSpPr>
      <p:grpSpPr>
        <a:xfrm>
          <a:off x="0" y="0"/>
          <a:ext cx="0" cy="0"/>
          <a:chOff x="0" y="0"/>
          <a:chExt cx="0" cy="0"/>
        </a:xfrm>
      </p:grpSpPr>
      <p:sp>
        <p:nvSpPr>
          <p:cNvPr id="147" name="Google Shape;147;p18"/>
          <p:cNvSpPr txBox="1"/>
          <p:nvPr>
            <p:ph type="title"/>
          </p:nvPr>
        </p:nvSpPr>
        <p:spPr>
          <a:xfrm>
            <a:off x="693738" y="403225"/>
            <a:ext cx="8694737" cy="1460500"/>
          </a:xfrm>
          <a:prstGeom prst="rect">
            <a:avLst/>
          </a:prstGeom>
          <a:noFill/>
          <a:ln>
            <a:noFill/>
          </a:ln>
        </p:spPr>
        <p:txBody>
          <a:bodyPr anchorCtr="0" anchor="ctr" bIns="0" lIns="0" spcFirstLastPara="1" rIns="0" wrap="square" tIns="0">
            <a:noAutofit/>
          </a:bodyPr>
          <a:lstStyle>
            <a:lvl1pPr lvl="0" algn="ctr">
              <a:lnSpc>
                <a:spcPct val="94000"/>
              </a:lnSpc>
              <a:spcBef>
                <a:spcPts val="0"/>
              </a:spcBef>
              <a:spcAft>
                <a:spcPts val="0"/>
              </a:spcAft>
              <a:buSzPts val="1400"/>
              <a:buNone/>
              <a:defRPr/>
            </a:lvl1pPr>
            <a:lvl2pPr lvl="1" algn="ctr">
              <a:lnSpc>
                <a:spcPct val="94000"/>
              </a:lnSpc>
              <a:spcBef>
                <a:spcPts val="0"/>
              </a:spcBef>
              <a:spcAft>
                <a:spcPts val="0"/>
              </a:spcAft>
              <a:buSzPts val="1400"/>
              <a:buNone/>
              <a:defRPr/>
            </a:lvl2pPr>
            <a:lvl3pPr lvl="2" algn="ctr">
              <a:lnSpc>
                <a:spcPct val="94000"/>
              </a:lnSpc>
              <a:spcBef>
                <a:spcPts val="0"/>
              </a:spcBef>
              <a:spcAft>
                <a:spcPts val="0"/>
              </a:spcAft>
              <a:buSzPts val="1400"/>
              <a:buNone/>
              <a:defRPr/>
            </a:lvl3pPr>
            <a:lvl4pPr lvl="3" algn="ctr">
              <a:lnSpc>
                <a:spcPct val="94000"/>
              </a:lnSpc>
              <a:spcBef>
                <a:spcPts val="0"/>
              </a:spcBef>
              <a:spcAft>
                <a:spcPts val="0"/>
              </a:spcAft>
              <a:buSzPts val="1400"/>
              <a:buNone/>
              <a:defRPr/>
            </a:lvl4pPr>
            <a:lvl5pPr lvl="4" algn="ctr">
              <a:lnSpc>
                <a:spcPct val="94000"/>
              </a:lnSpc>
              <a:spcBef>
                <a:spcPts val="0"/>
              </a:spcBef>
              <a:spcAft>
                <a:spcPts val="0"/>
              </a:spcAft>
              <a:buSzPts val="1400"/>
              <a:buNone/>
              <a:defRPr/>
            </a:lvl5pPr>
            <a:lvl6pPr lvl="5" algn="ctr">
              <a:lnSpc>
                <a:spcPct val="94000"/>
              </a:lnSpc>
              <a:spcBef>
                <a:spcPts val="0"/>
              </a:spcBef>
              <a:spcAft>
                <a:spcPts val="0"/>
              </a:spcAft>
              <a:buSzPts val="1400"/>
              <a:buNone/>
              <a:defRPr/>
            </a:lvl6pPr>
            <a:lvl7pPr lvl="6" algn="ctr">
              <a:lnSpc>
                <a:spcPct val="94000"/>
              </a:lnSpc>
              <a:spcBef>
                <a:spcPts val="0"/>
              </a:spcBef>
              <a:spcAft>
                <a:spcPts val="0"/>
              </a:spcAft>
              <a:buSzPts val="1400"/>
              <a:buNone/>
              <a:defRPr/>
            </a:lvl7pPr>
            <a:lvl8pPr lvl="7" algn="ctr">
              <a:lnSpc>
                <a:spcPct val="94000"/>
              </a:lnSpc>
              <a:spcBef>
                <a:spcPts val="0"/>
              </a:spcBef>
              <a:spcAft>
                <a:spcPts val="0"/>
              </a:spcAft>
              <a:buSzPts val="1400"/>
              <a:buNone/>
              <a:defRPr/>
            </a:lvl8pPr>
            <a:lvl9pPr lvl="8" algn="ctr">
              <a:lnSpc>
                <a:spcPct val="94000"/>
              </a:lnSpc>
              <a:spcBef>
                <a:spcPts val="0"/>
              </a:spcBef>
              <a:spcAft>
                <a:spcPts val="0"/>
              </a:spcAft>
              <a:buSzPts val="1400"/>
              <a:buNone/>
              <a:defRPr/>
            </a:lvl9pPr>
          </a:lstStyle>
          <a:p/>
        </p:txBody>
      </p:sp>
      <p:sp>
        <p:nvSpPr>
          <p:cNvPr id="148" name="Google Shape;148;p18"/>
          <p:cNvSpPr txBox="1"/>
          <p:nvPr>
            <p:ph idx="1" type="body"/>
          </p:nvPr>
        </p:nvSpPr>
        <p:spPr>
          <a:xfrm>
            <a:off x="693738" y="1852613"/>
            <a:ext cx="4265612" cy="908050"/>
          </a:xfrm>
          <a:prstGeom prst="rect">
            <a:avLst/>
          </a:prstGeom>
          <a:noFill/>
          <a:ln>
            <a:noFill/>
          </a:ln>
        </p:spPr>
        <p:txBody>
          <a:bodyPr anchorCtr="0" anchor="b" bIns="0" lIns="0" spcFirstLastPara="1" rIns="0" wrap="square" tIns="24100">
            <a:noAutofit/>
          </a:bodyPr>
          <a:lstStyle>
            <a:lvl1pPr indent="-228600" lvl="0" marL="457200" algn="l">
              <a:lnSpc>
                <a:spcPct val="94000"/>
              </a:lnSpc>
              <a:spcBef>
                <a:spcPts val="0"/>
              </a:spcBef>
              <a:spcAft>
                <a:spcPts val="0"/>
              </a:spcAft>
              <a:buSzPts val="2400"/>
              <a:buNone/>
              <a:defRPr b="1" sz="2400"/>
            </a:lvl1pPr>
            <a:lvl2pPr indent="-228600" lvl="1" marL="914400" algn="l">
              <a:lnSpc>
                <a:spcPct val="94000"/>
              </a:lnSpc>
              <a:spcBef>
                <a:spcPts val="1425"/>
              </a:spcBef>
              <a:spcAft>
                <a:spcPts val="0"/>
              </a:spcAft>
              <a:buSzPts val="2000"/>
              <a:buNone/>
              <a:defRPr b="1" sz="2000"/>
            </a:lvl2pPr>
            <a:lvl3pPr indent="-228600" lvl="2" marL="1371600" algn="l">
              <a:lnSpc>
                <a:spcPct val="94000"/>
              </a:lnSpc>
              <a:spcBef>
                <a:spcPts val="1138"/>
              </a:spcBef>
              <a:spcAft>
                <a:spcPts val="0"/>
              </a:spcAft>
              <a:buSzPts val="1800"/>
              <a:buNone/>
              <a:defRPr b="1" sz="1800"/>
            </a:lvl3pPr>
            <a:lvl4pPr indent="-228600" lvl="3" marL="1828800" algn="l">
              <a:lnSpc>
                <a:spcPct val="94000"/>
              </a:lnSpc>
              <a:spcBef>
                <a:spcPts val="850"/>
              </a:spcBef>
              <a:spcAft>
                <a:spcPts val="0"/>
              </a:spcAft>
              <a:buSzPts val="1600"/>
              <a:buNone/>
              <a:defRPr b="1" sz="1600"/>
            </a:lvl4pPr>
            <a:lvl5pPr indent="-228600" lvl="4" marL="2286000" algn="l">
              <a:lnSpc>
                <a:spcPct val="94000"/>
              </a:lnSpc>
              <a:spcBef>
                <a:spcPts val="575"/>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9" name="Google Shape;149;p18"/>
          <p:cNvSpPr txBox="1"/>
          <p:nvPr>
            <p:ph idx="2" type="body"/>
          </p:nvPr>
        </p:nvSpPr>
        <p:spPr>
          <a:xfrm>
            <a:off x="693738" y="2760663"/>
            <a:ext cx="4265612" cy="4062412"/>
          </a:xfrm>
          <a:prstGeom prst="rect">
            <a:avLst/>
          </a:prstGeom>
          <a:noFill/>
          <a:ln>
            <a:noFill/>
          </a:ln>
        </p:spPr>
        <p:txBody>
          <a:bodyPr anchorCtr="0" anchor="t" bIns="0" lIns="0" spcFirstLastPara="1" rIns="0" wrap="square" tIns="24100">
            <a:noAutofit/>
          </a:bodyPr>
          <a:lstStyle>
            <a:lvl1pPr indent="-228600" lvl="0" marL="457200" algn="l">
              <a:lnSpc>
                <a:spcPct val="94000"/>
              </a:lnSpc>
              <a:spcBef>
                <a:spcPts val="0"/>
              </a:spcBef>
              <a:spcAft>
                <a:spcPts val="0"/>
              </a:spcAft>
              <a:buSzPts val="1400"/>
              <a:buNone/>
              <a:defRPr/>
            </a:lvl1pPr>
            <a:lvl2pPr indent="-228600" lvl="1" marL="914400" algn="l">
              <a:lnSpc>
                <a:spcPct val="94000"/>
              </a:lnSpc>
              <a:spcBef>
                <a:spcPts val="1425"/>
              </a:spcBef>
              <a:spcAft>
                <a:spcPts val="0"/>
              </a:spcAft>
              <a:buSzPts val="1400"/>
              <a:buNone/>
              <a:defRPr/>
            </a:lvl2pPr>
            <a:lvl3pPr indent="-228600" lvl="2" marL="1371600" algn="l">
              <a:lnSpc>
                <a:spcPct val="94000"/>
              </a:lnSpc>
              <a:spcBef>
                <a:spcPts val="1138"/>
              </a:spcBef>
              <a:spcAft>
                <a:spcPts val="0"/>
              </a:spcAft>
              <a:buSzPts val="1400"/>
              <a:buNone/>
              <a:defRPr/>
            </a:lvl3pPr>
            <a:lvl4pPr indent="-228600" lvl="3" marL="1828800" algn="l">
              <a:lnSpc>
                <a:spcPct val="94000"/>
              </a:lnSpc>
              <a:spcBef>
                <a:spcPts val="850"/>
              </a:spcBef>
              <a:spcAft>
                <a:spcPts val="0"/>
              </a:spcAft>
              <a:buSzPts val="1400"/>
              <a:buNone/>
              <a:defRPr/>
            </a:lvl4pPr>
            <a:lvl5pPr indent="-228600" lvl="4" marL="2286000" algn="l">
              <a:lnSpc>
                <a:spcPct val="94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8"/>
          <p:cNvSpPr txBox="1"/>
          <p:nvPr>
            <p:ph idx="3" type="body"/>
          </p:nvPr>
        </p:nvSpPr>
        <p:spPr>
          <a:xfrm>
            <a:off x="5103813" y="1852613"/>
            <a:ext cx="4284662" cy="908050"/>
          </a:xfrm>
          <a:prstGeom prst="rect">
            <a:avLst/>
          </a:prstGeom>
          <a:noFill/>
          <a:ln>
            <a:noFill/>
          </a:ln>
        </p:spPr>
        <p:txBody>
          <a:bodyPr anchorCtr="0" anchor="b" bIns="0" lIns="0" spcFirstLastPara="1" rIns="0" wrap="square" tIns="24100">
            <a:noAutofit/>
          </a:bodyPr>
          <a:lstStyle>
            <a:lvl1pPr indent="-228600" lvl="0" marL="457200" algn="l">
              <a:lnSpc>
                <a:spcPct val="94000"/>
              </a:lnSpc>
              <a:spcBef>
                <a:spcPts val="0"/>
              </a:spcBef>
              <a:spcAft>
                <a:spcPts val="0"/>
              </a:spcAft>
              <a:buSzPts val="2400"/>
              <a:buNone/>
              <a:defRPr b="1" sz="2400"/>
            </a:lvl1pPr>
            <a:lvl2pPr indent="-228600" lvl="1" marL="914400" algn="l">
              <a:lnSpc>
                <a:spcPct val="94000"/>
              </a:lnSpc>
              <a:spcBef>
                <a:spcPts val="1425"/>
              </a:spcBef>
              <a:spcAft>
                <a:spcPts val="0"/>
              </a:spcAft>
              <a:buSzPts val="2000"/>
              <a:buNone/>
              <a:defRPr b="1" sz="2000"/>
            </a:lvl2pPr>
            <a:lvl3pPr indent="-228600" lvl="2" marL="1371600" algn="l">
              <a:lnSpc>
                <a:spcPct val="94000"/>
              </a:lnSpc>
              <a:spcBef>
                <a:spcPts val="1138"/>
              </a:spcBef>
              <a:spcAft>
                <a:spcPts val="0"/>
              </a:spcAft>
              <a:buSzPts val="1800"/>
              <a:buNone/>
              <a:defRPr b="1" sz="1800"/>
            </a:lvl3pPr>
            <a:lvl4pPr indent="-228600" lvl="3" marL="1828800" algn="l">
              <a:lnSpc>
                <a:spcPct val="94000"/>
              </a:lnSpc>
              <a:spcBef>
                <a:spcPts val="850"/>
              </a:spcBef>
              <a:spcAft>
                <a:spcPts val="0"/>
              </a:spcAft>
              <a:buSzPts val="1600"/>
              <a:buNone/>
              <a:defRPr b="1" sz="1600"/>
            </a:lvl4pPr>
            <a:lvl5pPr indent="-228600" lvl="4" marL="2286000" algn="l">
              <a:lnSpc>
                <a:spcPct val="94000"/>
              </a:lnSpc>
              <a:spcBef>
                <a:spcPts val="575"/>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1" name="Google Shape;151;p18"/>
          <p:cNvSpPr txBox="1"/>
          <p:nvPr>
            <p:ph idx="4" type="body"/>
          </p:nvPr>
        </p:nvSpPr>
        <p:spPr>
          <a:xfrm>
            <a:off x="5103813" y="2760663"/>
            <a:ext cx="4284662" cy="4062412"/>
          </a:xfrm>
          <a:prstGeom prst="rect">
            <a:avLst/>
          </a:prstGeom>
          <a:noFill/>
          <a:ln>
            <a:noFill/>
          </a:ln>
        </p:spPr>
        <p:txBody>
          <a:bodyPr anchorCtr="0" anchor="t" bIns="0" lIns="0" spcFirstLastPara="1" rIns="0" wrap="square" tIns="24100">
            <a:noAutofit/>
          </a:bodyPr>
          <a:lstStyle>
            <a:lvl1pPr indent="-228600" lvl="0" marL="457200" algn="l">
              <a:lnSpc>
                <a:spcPct val="94000"/>
              </a:lnSpc>
              <a:spcBef>
                <a:spcPts val="0"/>
              </a:spcBef>
              <a:spcAft>
                <a:spcPts val="0"/>
              </a:spcAft>
              <a:buSzPts val="1400"/>
              <a:buNone/>
              <a:defRPr/>
            </a:lvl1pPr>
            <a:lvl2pPr indent="-228600" lvl="1" marL="914400" algn="l">
              <a:lnSpc>
                <a:spcPct val="94000"/>
              </a:lnSpc>
              <a:spcBef>
                <a:spcPts val="1425"/>
              </a:spcBef>
              <a:spcAft>
                <a:spcPts val="0"/>
              </a:spcAft>
              <a:buSzPts val="1400"/>
              <a:buNone/>
              <a:defRPr/>
            </a:lvl2pPr>
            <a:lvl3pPr indent="-228600" lvl="2" marL="1371600" algn="l">
              <a:lnSpc>
                <a:spcPct val="94000"/>
              </a:lnSpc>
              <a:spcBef>
                <a:spcPts val="1138"/>
              </a:spcBef>
              <a:spcAft>
                <a:spcPts val="0"/>
              </a:spcAft>
              <a:buSzPts val="1400"/>
              <a:buNone/>
              <a:defRPr/>
            </a:lvl3pPr>
            <a:lvl4pPr indent="-228600" lvl="3" marL="1828800" algn="l">
              <a:lnSpc>
                <a:spcPct val="94000"/>
              </a:lnSpc>
              <a:spcBef>
                <a:spcPts val="850"/>
              </a:spcBef>
              <a:spcAft>
                <a:spcPts val="0"/>
              </a:spcAft>
              <a:buSzPts val="1400"/>
              <a:buNone/>
              <a:defRPr/>
            </a:lvl4pPr>
            <a:lvl5pPr indent="-228600" lvl="4" marL="2286000" algn="l">
              <a:lnSpc>
                <a:spcPct val="94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8"/>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algn="l">
              <a:spcBef>
                <a:spcPts val="0"/>
              </a:spcBef>
              <a:spcAft>
                <a:spcPts val="0"/>
              </a:spcAft>
              <a:buSzPts val="1800"/>
              <a:buNone/>
              <a:defRPr>
                <a:solidFill>
                  <a:srgbClr val="FFFFFF"/>
                </a:solidFill>
                <a:latin typeface="Arial"/>
                <a:ea typeface="Arial"/>
                <a:cs typeface="Arial"/>
                <a:sym typeface="Arial"/>
              </a:defRPr>
            </a:lvl1pPr>
            <a:lvl2pPr indent="0" lvl="1" marL="0" algn="l">
              <a:spcBef>
                <a:spcPts val="0"/>
              </a:spcBef>
              <a:spcAft>
                <a:spcPts val="0"/>
              </a:spcAft>
              <a:buSzPts val="1800"/>
              <a:buNone/>
              <a:defRPr>
                <a:solidFill>
                  <a:srgbClr val="FFFFFF"/>
                </a:solidFill>
                <a:latin typeface="Arial"/>
                <a:ea typeface="Arial"/>
                <a:cs typeface="Arial"/>
                <a:sym typeface="Arial"/>
              </a:defRPr>
            </a:lvl2pPr>
            <a:lvl3pPr indent="0" lvl="2" marL="0" algn="l">
              <a:spcBef>
                <a:spcPts val="0"/>
              </a:spcBef>
              <a:spcAft>
                <a:spcPts val="0"/>
              </a:spcAft>
              <a:buSzPts val="1800"/>
              <a:buNone/>
              <a:defRPr>
                <a:solidFill>
                  <a:srgbClr val="FFFFFF"/>
                </a:solidFill>
                <a:latin typeface="Arial"/>
                <a:ea typeface="Arial"/>
                <a:cs typeface="Arial"/>
                <a:sym typeface="Arial"/>
              </a:defRPr>
            </a:lvl3pPr>
            <a:lvl4pPr indent="0" lvl="3" marL="0" algn="l">
              <a:spcBef>
                <a:spcPts val="0"/>
              </a:spcBef>
              <a:spcAft>
                <a:spcPts val="0"/>
              </a:spcAft>
              <a:buSzPts val="1800"/>
              <a:buNone/>
              <a:defRPr>
                <a:solidFill>
                  <a:srgbClr val="FFFFFF"/>
                </a:solidFill>
                <a:latin typeface="Arial"/>
                <a:ea typeface="Arial"/>
                <a:cs typeface="Arial"/>
                <a:sym typeface="Arial"/>
              </a:defRPr>
            </a:lvl4pPr>
            <a:lvl5pPr indent="0" lvl="4" marL="0" algn="l">
              <a:spcBef>
                <a:spcPts val="0"/>
              </a:spcBef>
              <a:spcAft>
                <a:spcPts val="0"/>
              </a:spcAft>
              <a:buSzPts val="1800"/>
              <a:buNone/>
              <a:defRPr>
                <a:solidFill>
                  <a:srgbClr val="FFFFFF"/>
                </a:solidFill>
                <a:latin typeface="Arial"/>
                <a:ea typeface="Arial"/>
                <a:cs typeface="Arial"/>
                <a:sym typeface="Arial"/>
              </a:defRPr>
            </a:lvl5pPr>
            <a:lvl6pPr indent="0" lvl="5" marL="0" algn="l">
              <a:spcBef>
                <a:spcPts val="0"/>
              </a:spcBef>
              <a:spcAft>
                <a:spcPts val="0"/>
              </a:spcAft>
              <a:buSzPts val="1800"/>
              <a:buNone/>
              <a:defRPr>
                <a:solidFill>
                  <a:srgbClr val="FFFFFF"/>
                </a:solidFill>
                <a:latin typeface="Arial"/>
                <a:ea typeface="Arial"/>
                <a:cs typeface="Arial"/>
                <a:sym typeface="Arial"/>
              </a:defRPr>
            </a:lvl6pPr>
            <a:lvl7pPr indent="0" lvl="6" marL="0" algn="l">
              <a:spcBef>
                <a:spcPts val="0"/>
              </a:spcBef>
              <a:spcAft>
                <a:spcPts val="0"/>
              </a:spcAft>
              <a:buSzPts val="1800"/>
              <a:buNone/>
              <a:defRPr>
                <a:solidFill>
                  <a:srgbClr val="FFFFFF"/>
                </a:solidFill>
                <a:latin typeface="Arial"/>
                <a:ea typeface="Arial"/>
                <a:cs typeface="Arial"/>
                <a:sym typeface="Arial"/>
              </a:defRPr>
            </a:lvl7pPr>
            <a:lvl8pPr indent="0" lvl="7" marL="0" algn="l">
              <a:spcBef>
                <a:spcPts val="0"/>
              </a:spcBef>
              <a:spcAft>
                <a:spcPts val="0"/>
              </a:spcAft>
              <a:buSzPts val="1800"/>
              <a:buNone/>
              <a:defRPr>
                <a:solidFill>
                  <a:srgbClr val="FFFFFF"/>
                </a:solidFill>
                <a:latin typeface="Arial"/>
                <a:ea typeface="Arial"/>
                <a:cs typeface="Arial"/>
                <a:sym typeface="Arial"/>
              </a:defRPr>
            </a:lvl8pPr>
            <a:lvl9pPr indent="0" lvl="8" marL="0" algn="l">
              <a:spcBef>
                <a:spcPts val="0"/>
              </a:spcBef>
              <a:spcAft>
                <a:spcPts val="0"/>
              </a:spcAft>
              <a:buSzPts val="1800"/>
              <a:buNone/>
              <a:defRPr>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3" name="Shape 153"/>
        <p:cNvGrpSpPr/>
        <p:nvPr/>
      </p:nvGrpSpPr>
      <p:grpSpPr>
        <a:xfrm>
          <a:off x="0" y="0"/>
          <a:ext cx="0" cy="0"/>
          <a:chOff x="0" y="0"/>
          <a:chExt cx="0" cy="0"/>
        </a:xfrm>
      </p:grpSpPr>
      <p:sp>
        <p:nvSpPr>
          <p:cNvPr id="154" name="Google Shape;154;p19"/>
          <p:cNvSpPr txBox="1"/>
          <p:nvPr>
            <p:ph type="title"/>
          </p:nvPr>
        </p:nvSpPr>
        <p:spPr>
          <a:xfrm>
            <a:off x="503238" y="301625"/>
            <a:ext cx="9036050" cy="1227138"/>
          </a:xfrm>
          <a:prstGeom prst="rect">
            <a:avLst/>
          </a:prstGeom>
          <a:noFill/>
          <a:ln>
            <a:noFill/>
          </a:ln>
        </p:spPr>
        <p:txBody>
          <a:bodyPr anchorCtr="0" anchor="ctr" bIns="0" lIns="0" spcFirstLastPara="1" rIns="0" wrap="square" tIns="0">
            <a:noAutofit/>
          </a:bodyPr>
          <a:lstStyle>
            <a:lvl1pPr lvl="0" algn="ctr">
              <a:lnSpc>
                <a:spcPct val="94000"/>
              </a:lnSpc>
              <a:spcBef>
                <a:spcPts val="0"/>
              </a:spcBef>
              <a:spcAft>
                <a:spcPts val="0"/>
              </a:spcAft>
              <a:buSzPts val="1400"/>
              <a:buNone/>
              <a:defRPr/>
            </a:lvl1pPr>
            <a:lvl2pPr lvl="1" algn="ctr">
              <a:lnSpc>
                <a:spcPct val="94000"/>
              </a:lnSpc>
              <a:spcBef>
                <a:spcPts val="0"/>
              </a:spcBef>
              <a:spcAft>
                <a:spcPts val="0"/>
              </a:spcAft>
              <a:buSzPts val="1400"/>
              <a:buNone/>
              <a:defRPr/>
            </a:lvl2pPr>
            <a:lvl3pPr lvl="2" algn="ctr">
              <a:lnSpc>
                <a:spcPct val="94000"/>
              </a:lnSpc>
              <a:spcBef>
                <a:spcPts val="0"/>
              </a:spcBef>
              <a:spcAft>
                <a:spcPts val="0"/>
              </a:spcAft>
              <a:buSzPts val="1400"/>
              <a:buNone/>
              <a:defRPr/>
            </a:lvl3pPr>
            <a:lvl4pPr lvl="3" algn="ctr">
              <a:lnSpc>
                <a:spcPct val="94000"/>
              </a:lnSpc>
              <a:spcBef>
                <a:spcPts val="0"/>
              </a:spcBef>
              <a:spcAft>
                <a:spcPts val="0"/>
              </a:spcAft>
              <a:buSzPts val="1400"/>
              <a:buNone/>
              <a:defRPr/>
            </a:lvl4pPr>
            <a:lvl5pPr lvl="4" algn="ctr">
              <a:lnSpc>
                <a:spcPct val="94000"/>
              </a:lnSpc>
              <a:spcBef>
                <a:spcPts val="0"/>
              </a:spcBef>
              <a:spcAft>
                <a:spcPts val="0"/>
              </a:spcAft>
              <a:buSzPts val="1400"/>
              <a:buNone/>
              <a:defRPr/>
            </a:lvl5pPr>
            <a:lvl6pPr lvl="5" algn="ctr">
              <a:lnSpc>
                <a:spcPct val="94000"/>
              </a:lnSpc>
              <a:spcBef>
                <a:spcPts val="0"/>
              </a:spcBef>
              <a:spcAft>
                <a:spcPts val="0"/>
              </a:spcAft>
              <a:buSzPts val="1400"/>
              <a:buNone/>
              <a:defRPr/>
            </a:lvl6pPr>
            <a:lvl7pPr lvl="6" algn="ctr">
              <a:lnSpc>
                <a:spcPct val="94000"/>
              </a:lnSpc>
              <a:spcBef>
                <a:spcPts val="0"/>
              </a:spcBef>
              <a:spcAft>
                <a:spcPts val="0"/>
              </a:spcAft>
              <a:buSzPts val="1400"/>
              <a:buNone/>
              <a:defRPr/>
            </a:lvl7pPr>
            <a:lvl8pPr lvl="7" algn="ctr">
              <a:lnSpc>
                <a:spcPct val="94000"/>
              </a:lnSpc>
              <a:spcBef>
                <a:spcPts val="0"/>
              </a:spcBef>
              <a:spcAft>
                <a:spcPts val="0"/>
              </a:spcAft>
              <a:buSzPts val="1400"/>
              <a:buNone/>
              <a:defRPr/>
            </a:lvl8pPr>
            <a:lvl9pPr lvl="8" algn="ctr">
              <a:lnSpc>
                <a:spcPct val="94000"/>
              </a:lnSpc>
              <a:spcBef>
                <a:spcPts val="0"/>
              </a:spcBef>
              <a:spcAft>
                <a:spcPts val="0"/>
              </a:spcAft>
              <a:buSzPts val="1400"/>
              <a:buNone/>
              <a:defRPr/>
            </a:lvl9pPr>
          </a:lstStyle>
          <a:p/>
        </p:txBody>
      </p:sp>
      <p:sp>
        <p:nvSpPr>
          <p:cNvPr id="155" name="Google Shape;155;p19"/>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algn="l">
              <a:spcBef>
                <a:spcPts val="0"/>
              </a:spcBef>
              <a:spcAft>
                <a:spcPts val="0"/>
              </a:spcAft>
              <a:buSzPts val="1800"/>
              <a:buNone/>
              <a:defRPr>
                <a:solidFill>
                  <a:srgbClr val="FFFFFF"/>
                </a:solidFill>
                <a:latin typeface="Arial"/>
                <a:ea typeface="Arial"/>
                <a:cs typeface="Arial"/>
                <a:sym typeface="Arial"/>
              </a:defRPr>
            </a:lvl1pPr>
            <a:lvl2pPr indent="0" lvl="1" marL="0" algn="l">
              <a:spcBef>
                <a:spcPts val="0"/>
              </a:spcBef>
              <a:spcAft>
                <a:spcPts val="0"/>
              </a:spcAft>
              <a:buSzPts val="1800"/>
              <a:buNone/>
              <a:defRPr>
                <a:solidFill>
                  <a:srgbClr val="FFFFFF"/>
                </a:solidFill>
                <a:latin typeface="Arial"/>
                <a:ea typeface="Arial"/>
                <a:cs typeface="Arial"/>
                <a:sym typeface="Arial"/>
              </a:defRPr>
            </a:lvl2pPr>
            <a:lvl3pPr indent="0" lvl="2" marL="0" algn="l">
              <a:spcBef>
                <a:spcPts val="0"/>
              </a:spcBef>
              <a:spcAft>
                <a:spcPts val="0"/>
              </a:spcAft>
              <a:buSzPts val="1800"/>
              <a:buNone/>
              <a:defRPr>
                <a:solidFill>
                  <a:srgbClr val="FFFFFF"/>
                </a:solidFill>
                <a:latin typeface="Arial"/>
                <a:ea typeface="Arial"/>
                <a:cs typeface="Arial"/>
                <a:sym typeface="Arial"/>
              </a:defRPr>
            </a:lvl3pPr>
            <a:lvl4pPr indent="0" lvl="3" marL="0" algn="l">
              <a:spcBef>
                <a:spcPts val="0"/>
              </a:spcBef>
              <a:spcAft>
                <a:spcPts val="0"/>
              </a:spcAft>
              <a:buSzPts val="1800"/>
              <a:buNone/>
              <a:defRPr>
                <a:solidFill>
                  <a:srgbClr val="FFFFFF"/>
                </a:solidFill>
                <a:latin typeface="Arial"/>
                <a:ea typeface="Arial"/>
                <a:cs typeface="Arial"/>
                <a:sym typeface="Arial"/>
              </a:defRPr>
            </a:lvl4pPr>
            <a:lvl5pPr indent="0" lvl="4" marL="0" algn="l">
              <a:spcBef>
                <a:spcPts val="0"/>
              </a:spcBef>
              <a:spcAft>
                <a:spcPts val="0"/>
              </a:spcAft>
              <a:buSzPts val="1800"/>
              <a:buNone/>
              <a:defRPr>
                <a:solidFill>
                  <a:srgbClr val="FFFFFF"/>
                </a:solidFill>
                <a:latin typeface="Arial"/>
                <a:ea typeface="Arial"/>
                <a:cs typeface="Arial"/>
                <a:sym typeface="Arial"/>
              </a:defRPr>
            </a:lvl5pPr>
            <a:lvl6pPr indent="0" lvl="5" marL="0" algn="l">
              <a:spcBef>
                <a:spcPts val="0"/>
              </a:spcBef>
              <a:spcAft>
                <a:spcPts val="0"/>
              </a:spcAft>
              <a:buSzPts val="1800"/>
              <a:buNone/>
              <a:defRPr>
                <a:solidFill>
                  <a:srgbClr val="FFFFFF"/>
                </a:solidFill>
                <a:latin typeface="Arial"/>
                <a:ea typeface="Arial"/>
                <a:cs typeface="Arial"/>
                <a:sym typeface="Arial"/>
              </a:defRPr>
            </a:lvl6pPr>
            <a:lvl7pPr indent="0" lvl="6" marL="0" algn="l">
              <a:spcBef>
                <a:spcPts val="0"/>
              </a:spcBef>
              <a:spcAft>
                <a:spcPts val="0"/>
              </a:spcAft>
              <a:buSzPts val="1800"/>
              <a:buNone/>
              <a:defRPr>
                <a:solidFill>
                  <a:srgbClr val="FFFFFF"/>
                </a:solidFill>
                <a:latin typeface="Arial"/>
                <a:ea typeface="Arial"/>
                <a:cs typeface="Arial"/>
                <a:sym typeface="Arial"/>
              </a:defRPr>
            </a:lvl7pPr>
            <a:lvl8pPr indent="0" lvl="7" marL="0" algn="l">
              <a:spcBef>
                <a:spcPts val="0"/>
              </a:spcBef>
              <a:spcAft>
                <a:spcPts val="0"/>
              </a:spcAft>
              <a:buSzPts val="1800"/>
              <a:buNone/>
              <a:defRPr>
                <a:solidFill>
                  <a:srgbClr val="FFFFFF"/>
                </a:solidFill>
                <a:latin typeface="Arial"/>
                <a:ea typeface="Arial"/>
                <a:cs typeface="Arial"/>
                <a:sym typeface="Arial"/>
              </a:defRPr>
            </a:lvl8pPr>
            <a:lvl9pPr indent="0" lvl="8" marL="0" algn="l">
              <a:spcBef>
                <a:spcPts val="0"/>
              </a:spcBef>
              <a:spcAft>
                <a:spcPts val="0"/>
              </a:spcAft>
              <a:buSzPts val="1800"/>
              <a:buNone/>
              <a:defRPr>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6" name="Shape 156"/>
        <p:cNvGrpSpPr/>
        <p:nvPr/>
      </p:nvGrpSpPr>
      <p:grpSpPr>
        <a:xfrm>
          <a:off x="0" y="0"/>
          <a:ext cx="0" cy="0"/>
          <a:chOff x="0" y="0"/>
          <a:chExt cx="0" cy="0"/>
        </a:xfrm>
      </p:grpSpPr>
      <p:sp>
        <p:nvSpPr>
          <p:cNvPr id="157" name="Google Shape;157;p20"/>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algn="l">
              <a:spcBef>
                <a:spcPts val="0"/>
              </a:spcBef>
              <a:spcAft>
                <a:spcPts val="0"/>
              </a:spcAft>
              <a:buSzPts val="1800"/>
              <a:buNone/>
              <a:defRPr>
                <a:solidFill>
                  <a:srgbClr val="FFFFFF"/>
                </a:solidFill>
                <a:latin typeface="Arial"/>
                <a:ea typeface="Arial"/>
                <a:cs typeface="Arial"/>
                <a:sym typeface="Arial"/>
              </a:defRPr>
            </a:lvl1pPr>
            <a:lvl2pPr indent="0" lvl="1" marL="0" algn="l">
              <a:spcBef>
                <a:spcPts val="0"/>
              </a:spcBef>
              <a:spcAft>
                <a:spcPts val="0"/>
              </a:spcAft>
              <a:buSzPts val="1800"/>
              <a:buNone/>
              <a:defRPr>
                <a:solidFill>
                  <a:srgbClr val="FFFFFF"/>
                </a:solidFill>
                <a:latin typeface="Arial"/>
                <a:ea typeface="Arial"/>
                <a:cs typeface="Arial"/>
                <a:sym typeface="Arial"/>
              </a:defRPr>
            </a:lvl2pPr>
            <a:lvl3pPr indent="0" lvl="2" marL="0" algn="l">
              <a:spcBef>
                <a:spcPts val="0"/>
              </a:spcBef>
              <a:spcAft>
                <a:spcPts val="0"/>
              </a:spcAft>
              <a:buSzPts val="1800"/>
              <a:buNone/>
              <a:defRPr>
                <a:solidFill>
                  <a:srgbClr val="FFFFFF"/>
                </a:solidFill>
                <a:latin typeface="Arial"/>
                <a:ea typeface="Arial"/>
                <a:cs typeface="Arial"/>
                <a:sym typeface="Arial"/>
              </a:defRPr>
            </a:lvl3pPr>
            <a:lvl4pPr indent="0" lvl="3" marL="0" algn="l">
              <a:spcBef>
                <a:spcPts val="0"/>
              </a:spcBef>
              <a:spcAft>
                <a:spcPts val="0"/>
              </a:spcAft>
              <a:buSzPts val="1800"/>
              <a:buNone/>
              <a:defRPr>
                <a:solidFill>
                  <a:srgbClr val="FFFFFF"/>
                </a:solidFill>
                <a:latin typeface="Arial"/>
                <a:ea typeface="Arial"/>
                <a:cs typeface="Arial"/>
                <a:sym typeface="Arial"/>
              </a:defRPr>
            </a:lvl4pPr>
            <a:lvl5pPr indent="0" lvl="4" marL="0" algn="l">
              <a:spcBef>
                <a:spcPts val="0"/>
              </a:spcBef>
              <a:spcAft>
                <a:spcPts val="0"/>
              </a:spcAft>
              <a:buSzPts val="1800"/>
              <a:buNone/>
              <a:defRPr>
                <a:solidFill>
                  <a:srgbClr val="FFFFFF"/>
                </a:solidFill>
                <a:latin typeface="Arial"/>
                <a:ea typeface="Arial"/>
                <a:cs typeface="Arial"/>
                <a:sym typeface="Arial"/>
              </a:defRPr>
            </a:lvl5pPr>
            <a:lvl6pPr indent="0" lvl="5" marL="0" algn="l">
              <a:spcBef>
                <a:spcPts val="0"/>
              </a:spcBef>
              <a:spcAft>
                <a:spcPts val="0"/>
              </a:spcAft>
              <a:buSzPts val="1800"/>
              <a:buNone/>
              <a:defRPr>
                <a:solidFill>
                  <a:srgbClr val="FFFFFF"/>
                </a:solidFill>
                <a:latin typeface="Arial"/>
                <a:ea typeface="Arial"/>
                <a:cs typeface="Arial"/>
                <a:sym typeface="Arial"/>
              </a:defRPr>
            </a:lvl6pPr>
            <a:lvl7pPr indent="0" lvl="6" marL="0" algn="l">
              <a:spcBef>
                <a:spcPts val="0"/>
              </a:spcBef>
              <a:spcAft>
                <a:spcPts val="0"/>
              </a:spcAft>
              <a:buSzPts val="1800"/>
              <a:buNone/>
              <a:defRPr>
                <a:solidFill>
                  <a:srgbClr val="FFFFFF"/>
                </a:solidFill>
                <a:latin typeface="Arial"/>
                <a:ea typeface="Arial"/>
                <a:cs typeface="Arial"/>
                <a:sym typeface="Arial"/>
              </a:defRPr>
            </a:lvl7pPr>
            <a:lvl8pPr indent="0" lvl="7" marL="0" algn="l">
              <a:spcBef>
                <a:spcPts val="0"/>
              </a:spcBef>
              <a:spcAft>
                <a:spcPts val="0"/>
              </a:spcAft>
              <a:buSzPts val="1800"/>
              <a:buNone/>
              <a:defRPr>
                <a:solidFill>
                  <a:srgbClr val="FFFFFF"/>
                </a:solidFill>
                <a:latin typeface="Arial"/>
                <a:ea typeface="Arial"/>
                <a:cs typeface="Arial"/>
                <a:sym typeface="Arial"/>
              </a:defRPr>
            </a:lvl8pPr>
            <a:lvl9pPr indent="0" lvl="8" marL="0" algn="l">
              <a:spcBef>
                <a:spcPts val="0"/>
              </a:spcBef>
              <a:spcAft>
                <a:spcPts val="0"/>
              </a:spcAft>
              <a:buSzPts val="1800"/>
              <a:buNone/>
              <a:defRPr>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8" name="Shape 158"/>
        <p:cNvGrpSpPr/>
        <p:nvPr/>
      </p:nvGrpSpPr>
      <p:grpSpPr>
        <a:xfrm>
          <a:off x="0" y="0"/>
          <a:ext cx="0" cy="0"/>
          <a:chOff x="0" y="0"/>
          <a:chExt cx="0" cy="0"/>
        </a:xfrm>
      </p:grpSpPr>
      <p:sp>
        <p:nvSpPr>
          <p:cNvPr id="159" name="Google Shape;159;p21"/>
          <p:cNvSpPr txBox="1"/>
          <p:nvPr>
            <p:ph type="title"/>
          </p:nvPr>
        </p:nvSpPr>
        <p:spPr>
          <a:xfrm>
            <a:off x="693738" y="503238"/>
            <a:ext cx="3251200" cy="1765300"/>
          </a:xfrm>
          <a:prstGeom prst="rect">
            <a:avLst/>
          </a:prstGeom>
          <a:noFill/>
          <a:ln>
            <a:noFill/>
          </a:ln>
        </p:spPr>
        <p:txBody>
          <a:bodyPr anchorCtr="0" anchor="b" bIns="0" lIns="0" spcFirstLastPara="1" rIns="0" wrap="square" tIns="0">
            <a:noAutofit/>
          </a:bodyPr>
          <a:lstStyle>
            <a:lvl1pPr lvl="0" algn="ctr">
              <a:lnSpc>
                <a:spcPct val="94000"/>
              </a:lnSpc>
              <a:spcBef>
                <a:spcPts val="0"/>
              </a:spcBef>
              <a:spcAft>
                <a:spcPts val="0"/>
              </a:spcAft>
              <a:buSzPts val="1400"/>
              <a:buNone/>
              <a:defRPr sz="3200"/>
            </a:lvl1pPr>
            <a:lvl2pPr lvl="1" algn="ctr">
              <a:lnSpc>
                <a:spcPct val="94000"/>
              </a:lnSpc>
              <a:spcBef>
                <a:spcPts val="0"/>
              </a:spcBef>
              <a:spcAft>
                <a:spcPts val="0"/>
              </a:spcAft>
              <a:buSzPts val="1400"/>
              <a:buNone/>
              <a:defRPr/>
            </a:lvl2pPr>
            <a:lvl3pPr lvl="2" algn="ctr">
              <a:lnSpc>
                <a:spcPct val="94000"/>
              </a:lnSpc>
              <a:spcBef>
                <a:spcPts val="0"/>
              </a:spcBef>
              <a:spcAft>
                <a:spcPts val="0"/>
              </a:spcAft>
              <a:buSzPts val="1400"/>
              <a:buNone/>
              <a:defRPr/>
            </a:lvl3pPr>
            <a:lvl4pPr lvl="3" algn="ctr">
              <a:lnSpc>
                <a:spcPct val="94000"/>
              </a:lnSpc>
              <a:spcBef>
                <a:spcPts val="0"/>
              </a:spcBef>
              <a:spcAft>
                <a:spcPts val="0"/>
              </a:spcAft>
              <a:buSzPts val="1400"/>
              <a:buNone/>
              <a:defRPr/>
            </a:lvl4pPr>
            <a:lvl5pPr lvl="4" algn="ctr">
              <a:lnSpc>
                <a:spcPct val="94000"/>
              </a:lnSpc>
              <a:spcBef>
                <a:spcPts val="0"/>
              </a:spcBef>
              <a:spcAft>
                <a:spcPts val="0"/>
              </a:spcAft>
              <a:buSzPts val="1400"/>
              <a:buNone/>
              <a:defRPr/>
            </a:lvl5pPr>
            <a:lvl6pPr lvl="5" algn="ctr">
              <a:lnSpc>
                <a:spcPct val="94000"/>
              </a:lnSpc>
              <a:spcBef>
                <a:spcPts val="0"/>
              </a:spcBef>
              <a:spcAft>
                <a:spcPts val="0"/>
              </a:spcAft>
              <a:buSzPts val="1400"/>
              <a:buNone/>
              <a:defRPr/>
            </a:lvl6pPr>
            <a:lvl7pPr lvl="6" algn="ctr">
              <a:lnSpc>
                <a:spcPct val="94000"/>
              </a:lnSpc>
              <a:spcBef>
                <a:spcPts val="0"/>
              </a:spcBef>
              <a:spcAft>
                <a:spcPts val="0"/>
              </a:spcAft>
              <a:buSzPts val="1400"/>
              <a:buNone/>
              <a:defRPr/>
            </a:lvl7pPr>
            <a:lvl8pPr lvl="7" algn="ctr">
              <a:lnSpc>
                <a:spcPct val="94000"/>
              </a:lnSpc>
              <a:spcBef>
                <a:spcPts val="0"/>
              </a:spcBef>
              <a:spcAft>
                <a:spcPts val="0"/>
              </a:spcAft>
              <a:buSzPts val="1400"/>
              <a:buNone/>
              <a:defRPr/>
            </a:lvl8pPr>
            <a:lvl9pPr lvl="8" algn="ctr">
              <a:lnSpc>
                <a:spcPct val="94000"/>
              </a:lnSpc>
              <a:spcBef>
                <a:spcPts val="0"/>
              </a:spcBef>
              <a:spcAft>
                <a:spcPts val="0"/>
              </a:spcAft>
              <a:buSzPts val="1400"/>
              <a:buNone/>
              <a:defRPr/>
            </a:lvl9pPr>
          </a:lstStyle>
          <a:p/>
        </p:txBody>
      </p:sp>
      <p:sp>
        <p:nvSpPr>
          <p:cNvPr id="160" name="Google Shape;160;p21"/>
          <p:cNvSpPr txBox="1"/>
          <p:nvPr>
            <p:ph idx="1" type="body"/>
          </p:nvPr>
        </p:nvSpPr>
        <p:spPr>
          <a:xfrm>
            <a:off x="4286250" y="1089025"/>
            <a:ext cx="5102225" cy="5372100"/>
          </a:xfrm>
          <a:prstGeom prst="rect">
            <a:avLst/>
          </a:prstGeom>
          <a:noFill/>
          <a:ln>
            <a:noFill/>
          </a:ln>
        </p:spPr>
        <p:txBody>
          <a:bodyPr anchorCtr="0" anchor="t" bIns="0" lIns="0" spcFirstLastPara="1" rIns="0" wrap="square" tIns="24100">
            <a:noAutofit/>
          </a:bodyPr>
          <a:lstStyle>
            <a:lvl1pPr indent="-228600" lvl="0" marL="457200" algn="l">
              <a:lnSpc>
                <a:spcPct val="94000"/>
              </a:lnSpc>
              <a:spcBef>
                <a:spcPts val="0"/>
              </a:spcBef>
              <a:spcAft>
                <a:spcPts val="0"/>
              </a:spcAft>
              <a:buSzPts val="1400"/>
              <a:buNone/>
              <a:defRPr sz="3200"/>
            </a:lvl1pPr>
            <a:lvl2pPr indent="-228600" lvl="1" marL="914400" algn="l">
              <a:lnSpc>
                <a:spcPct val="94000"/>
              </a:lnSpc>
              <a:spcBef>
                <a:spcPts val="1425"/>
              </a:spcBef>
              <a:spcAft>
                <a:spcPts val="0"/>
              </a:spcAft>
              <a:buSzPts val="1400"/>
              <a:buNone/>
              <a:defRPr sz="2800"/>
            </a:lvl2pPr>
            <a:lvl3pPr indent="-228600" lvl="2" marL="1371600" algn="l">
              <a:lnSpc>
                <a:spcPct val="94000"/>
              </a:lnSpc>
              <a:spcBef>
                <a:spcPts val="1138"/>
              </a:spcBef>
              <a:spcAft>
                <a:spcPts val="0"/>
              </a:spcAft>
              <a:buSzPts val="1400"/>
              <a:buNone/>
              <a:defRPr sz="2400"/>
            </a:lvl3pPr>
            <a:lvl4pPr indent="-228600" lvl="3" marL="1828800" algn="l">
              <a:lnSpc>
                <a:spcPct val="94000"/>
              </a:lnSpc>
              <a:spcBef>
                <a:spcPts val="850"/>
              </a:spcBef>
              <a:spcAft>
                <a:spcPts val="0"/>
              </a:spcAft>
              <a:buSzPts val="1400"/>
              <a:buNone/>
              <a:defRPr sz="2000"/>
            </a:lvl4pPr>
            <a:lvl5pPr indent="-228600" lvl="4" marL="2286000" algn="l">
              <a:lnSpc>
                <a:spcPct val="94000"/>
              </a:lnSpc>
              <a:spcBef>
                <a:spcPts val="575"/>
              </a:spcBef>
              <a:spcAft>
                <a:spcPts val="0"/>
              </a:spcAft>
              <a:buSzPts val="1400"/>
              <a:buNone/>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61" name="Google Shape;161;p21"/>
          <p:cNvSpPr txBox="1"/>
          <p:nvPr>
            <p:ph idx="2" type="body"/>
          </p:nvPr>
        </p:nvSpPr>
        <p:spPr>
          <a:xfrm>
            <a:off x="693738" y="2268538"/>
            <a:ext cx="3251200" cy="4200525"/>
          </a:xfrm>
          <a:prstGeom prst="rect">
            <a:avLst/>
          </a:prstGeom>
          <a:noFill/>
          <a:ln>
            <a:noFill/>
          </a:ln>
        </p:spPr>
        <p:txBody>
          <a:bodyPr anchorCtr="0" anchor="t" bIns="0" lIns="0" spcFirstLastPara="1" rIns="0" wrap="square" tIns="24100">
            <a:noAutofit/>
          </a:bodyPr>
          <a:lstStyle>
            <a:lvl1pPr indent="-228600" lvl="0" marL="457200" algn="l">
              <a:lnSpc>
                <a:spcPct val="94000"/>
              </a:lnSpc>
              <a:spcBef>
                <a:spcPts val="0"/>
              </a:spcBef>
              <a:spcAft>
                <a:spcPts val="0"/>
              </a:spcAft>
              <a:buSzPts val="1600"/>
              <a:buNone/>
              <a:defRPr sz="1600"/>
            </a:lvl1pPr>
            <a:lvl2pPr indent="-228600" lvl="1" marL="914400" algn="l">
              <a:lnSpc>
                <a:spcPct val="94000"/>
              </a:lnSpc>
              <a:spcBef>
                <a:spcPts val="1425"/>
              </a:spcBef>
              <a:spcAft>
                <a:spcPts val="0"/>
              </a:spcAft>
              <a:buSzPts val="1400"/>
              <a:buNone/>
              <a:defRPr sz="1400"/>
            </a:lvl2pPr>
            <a:lvl3pPr indent="-228600" lvl="2" marL="1371600" algn="l">
              <a:lnSpc>
                <a:spcPct val="94000"/>
              </a:lnSpc>
              <a:spcBef>
                <a:spcPts val="1138"/>
              </a:spcBef>
              <a:spcAft>
                <a:spcPts val="0"/>
              </a:spcAft>
              <a:buSzPts val="1200"/>
              <a:buNone/>
              <a:defRPr sz="1200"/>
            </a:lvl3pPr>
            <a:lvl4pPr indent="-228600" lvl="3" marL="1828800" algn="l">
              <a:lnSpc>
                <a:spcPct val="94000"/>
              </a:lnSpc>
              <a:spcBef>
                <a:spcPts val="850"/>
              </a:spcBef>
              <a:spcAft>
                <a:spcPts val="0"/>
              </a:spcAft>
              <a:buSzPts val="1000"/>
              <a:buNone/>
              <a:defRPr sz="1000"/>
            </a:lvl4pPr>
            <a:lvl5pPr indent="-228600" lvl="4" marL="2286000" algn="l">
              <a:lnSpc>
                <a:spcPct val="94000"/>
              </a:lnSpc>
              <a:spcBef>
                <a:spcPts val="575"/>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2" name="Google Shape;162;p21"/>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algn="l">
              <a:spcBef>
                <a:spcPts val="0"/>
              </a:spcBef>
              <a:spcAft>
                <a:spcPts val="0"/>
              </a:spcAft>
              <a:buSzPts val="1800"/>
              <a:buNone/>
              <a:defRPr>
                <a:solidFill>
                  <a:srgbClr val="FFFFFF"/>
                </a:solidFill>
                <a:latin typeface="Arial"/>
                <a:ea typeface="Arial"/>
                <a:cs typeface="Arial"/>
                <a:sym typeface="Arial"/>
              </a:defRPr>
            </a:lvl1pPr>
            <a:lvl2pPr indent="0" lvl="1" marL="0" algn="l">
              <a:spcBef>
                <a:spcPts val="0"/>
              </a:spcBef>
              <a:spcAft>
                <a:spcPts val="0"/>
              </a:spcAft>
              <a:buSzPts val="1800"/>
              <a:buNone/>
              <a:defRPr>
                <a:solidFill>
                  <a:srgbClr val="FFFFFF"/>
                </a:solidFill>
                <a:latin typeface="Arial"/>
                <a:ea typeface="Arial"/>
                <a:cs typeface="Arial"/>
                <a:sym typeface="Arial"/>
              </a:defRPr>
            </a:lvl2pPr>
            <a:lvl3pPr indent="0" lvl="2" marL="0" algn="l">
              <a:spcBef>
                <a:spcPts val="0"/>
              </a:spcBef>
              <a:spcAft>
                <a:spcPts val="0"/>
              </a:spcAft>
              <a:buSzPts val="1800"/>
              <a:buNone/>
              <a:defRPr>
                <a:solidFill>
                  <a:srgbClr val="FFFFFF"/>
                </a:solidFill>
                <a:latin typeface="Arial"/>
                <a:ea typeface="Arial"/>
                <a:cs typeface="Arial"/>
                <a:sym typeface="Arial"/>
              </a:defRPr>
            </a:lvl3pPr>
            <a:lvl4pPr indent="0" lvl="3" marL="0" algn="l">
              <a:spcBef>
                <a:spcPts val="0"/>
              </a:spcBef>
              <a:spcAft>
                <a:spcPts val="0"/>
              </a:spcAft>
              <a:buSzPts val="1800"/>
              <a:buNone/>
              <a:defRPr>
                <a:solidFill>
                  <a:srgbClr val="FFFFFF"/>
                </a:solidFill>
                <a:latin typeface="Arial"/>
                <a:ea typeface="Arial"/>
                <a:cs typeface="Arial"/>
                <a:sym typeface="Arial"/>
              </a:defRPr>
            </a:lvl4pPr>
            <a:lvl5pPr indent="0" lvl="4" marL="0" algn="l">
              <a:spcBef>
                <a:spcPts val="0"/>
              </a:spcBef>
              <a:spcAft>
                <a:spcPts val="0"/>
              </a:spcAft>
              <a:buSzPts val="1800"/>
              <a:buNone/>
              <a:defRPr>
                <a:solidFill>
                  <a:srgbClr val="FFFFFF"/>
                </a:solidFill>
                <a:latin typeface="Arial"/>
                <a:ea typeface="Arial"/>
                <a:cs typeface="Arial"/>
                <a:sym typeface="Arial"/>
              </a:defRPr>
            </a:lvl5pPr>
            <a:lvl6pPr indent="0" lvl="5" marL="0" algn="l">
              <a:spcBef>
                <a:spcPts val="0"/>
              </a:spcBef>
              <a:spcAft>
                <a:spcPts val="0"/>
              </a:spcAft>
              <a:buSzPts val="1800"/>
              <a:buNone/>
              <a:defRPr>
                <a:solidFill>
                  <a:srgbClr val="FFFFFF"/>
                </a:solidFill>
                <a:latin typeface="Arial"/>
                <a:ea typeface="Arial"/>
                <a:cs typeface="Arial"/>
                <a:sym typeface="Arial"/>
              </a:defRPr>
            </a:lvl6pPr>
            <a:lvl7pPr indent="0" lvl="6" marL="0" algn="l">
              <a:spcBef>
                <a:spcPts val="0"/>
              </a:spcBef>
              <a:spcAft>
                <a:spcPts val="0"/>
              </a:spcAft>
              <a:buSzPts val="1800"/>
              <a:buNone/>
              <a:defRPr>
                <a:solidFill>
                  <a:srgbClr val="FFFFFF"/>
                </a:solidFill>
                <a:latin typeface="Arial"/>
                <a:ea typeface="Arial"/>
                <a:cs typeface="Arial"/>
                <a:sym typeface="Arial"/>
              </a:defRPr>
            </a:lvl7pPr>
            <a:lvl8pPr indent="0" lvl="7" marL="0" algn="l">
              <a:spcBef>
                <a:spcPts val="0"/>
              </a:spcBef>
              <a:spcAft>
                <a:spcPts val="0"/>
              </a:spcAft>
              <a:buSzPts val="1800"/>
              <a:buNone/>
              <a:defRPr>
                <a:solidFill>
                  <a:srgbClr val="FFFFFF"/>
                </a:solidFill>
                <a:latin typeface="Arial"/>
                <a:ea typeface="Arial"/>
                <a:cs typeface="Arial"/>
                <a:sym typeface="Arial"/>
              </a:defRPr>
            </a:lvl8pPr>
            <a:lvl9pPr indent="0" lvl="8" marL="0" algn="l">
              <a:spcBef>
                <a:spcPts val="0"/>
              </a:spcBef>
              <a:spcAft>
                <a:spcPts val="0"/>
              </a:spcAft>
              <a:buSzPts val="1800"/>
              <a:buNone/>
              <a:defRPr>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8" name="Shape 78"/>
        <p:cNvGrpSpPr/>
        <p:nvPr/>
      </p:nvGrpSpPr>
      <p:grpSpPr>
        <a:xfrm>
          <a:off x="0" y="0"/>
          <a:ext cx="0" cy="0"/>
          <a:chOff x="0" y="0"/>
          <a:chExt cx="0" cy="0"/>
        </a:xfrm>
      </p:grpSpPr>
      <p:sp>
        <p:nvSpPr>
          <p:cNvPr id="79" name="Google Shape;79;p3"/>
          <p:cNvSpPr txBox="1"/>
          <p:nvPr>
            <p:ph type="ctrTitle"/>
          </p:nvPr>
        </p:nvSpPr>
        <p:spPr>
          <a:xfrm>
            <a:off x="1260475" y="1236663"/>
            <a:ext cx="7559675" cy="2632075"/>
          </a:xfrm>
          <a:prstGeom prst="rect">
            <a:avLst/>
          </a:prstGeom>
          <a:noFill/>
          <a:ln>
            <a:noFill/>
          </a:ln>
        </p:spPr>
        <p:txBody>
          <a:bodyPr anchorCtr="0" anchor="b" bIns="0" lIns="0" spcFirstLastPara="1" rIns="0" wrap="square" tIns="0">
            <a:noAutofit/>
          </a:bodyPr>
          <a:lstStyle>
            <a:lvl1pPr lvl="0" algn="ctr">
              <a:lnSpc>
                <a:spcPct val="87000"/>
              </a:lnSpc>
              <a:spcBef>
                <a:spcPts val="0"/>
              </a:spcBef>
              <a:spcAft>
                <a:spcPts val="0"/>
              </a:spcAft>
              <a:buSzPts val="1400"/>
              <a:buNone/>
              <a:defRPr sz="6000"/>
            </a:lvl1pPr>
            <a:lvl2pPr lvl="1" algn="ctr">
              <a:lnSpc>
                <a:spcPct val="87000"/>
              </a:lnSpc>
              <a:spcBef>
                <a:spcPts val="0"/>
              </a:spcBef>
              <a:spcAft>
                <a:spcPts val="0"/>
              </a:spcAft>
              <a:buSzPts val="1400"/>
              <a:buNone/>
              <a:defRPr/>
            </a:lvl2pPr>
            <a:lvl3pPr lvl="2" algn="ctr">
              <a:lnSpc>
                <a:spcPct val="87000"/>
              </a:lnSpc>
              <a:spcBef>
                <a:spcPts val="0"/>
              </a:spcBef>
              <a:spcAft>
                <a:spcPts val="0"/>
              </a:spcAft>
              <a:buSzPts val="1400"/>
              <a:buNone/>
              <a:defRPr/>
            </a:lvl3pPr>
            <a:lvl4pPr lvl="3" algn="ctr">
              <a:lnSpc>
                <a:spcPct val="87000"/>
              </a:lnSpc>
              <a:spcBef>
                <a:spcPts val="0"/>
              </a:spcBef>
              <a:spcAft>
                <a:spcPts val="0"/>
              </a:spcAft>
              <a:buSzPts val="1400"/>
              <a:buNone/>
              <a:defRPr/>
            </a:lvl4pPr>
            <a:lvl5pPr lvl="4" algn="ctr">
              <a:lnSpc>
                <a:spcPct val="87000"/>
              </a:lnSpc>
              <a:spcBef>
                <a:spcPts val="0"/>
              </a:spcBef>
              <a:spcAft>
                <a:spcPts val="0"/>
              </a:spcAft>
              <a:buSzPts val="1400"/>
              <a:buNone/>
              <a:defRPr/>
            </a:lvl5pPr>
            <a:lvl6pPr lvl="5" algn="ctr">
              <a:lnSpc>
                <a:spcPct val="87000"/>
              </a:lnSpc>
              <a:spcBef>
                <a:spcPts val="0"/>
              </a:spcBef>
              <a:spcAft>
                <a:spcPts val="0"/>
              </a:spcAft>
              <a:buSzPts val="1400"/>
              <a:buNone/>
              <a:defRPr/>
            </a:lvl6pPr>
            <a:lvl7pPr lvl="6" algn="ctr">
              <a:lnSpc>
                <a:spcPct val="87000"/>
              </a:lnSpc>
              <a:spcBef>
                <a:spcPts val="0"/>
              </a:spcBef>
              <a:spcAft>
                <a:spcPts val="0"/>
              </a:spcAft>
              <a:buSzPts val="1400"/>
              <a:buNone/>
              <a:defRPr/>
            </a:lvl7pPr>
            <a:lvl8pPr lvl="7" algn="ctr">
              <a:lnSpc>
                <a:spcPct val="87000"/>
              </a:lnSpc>
              <a:spcBef>
                <a:spcPts val="0"/>
              </a:spcBef>
              <a:spcAft>
                <a:spcPts val="0"/>
              </a:spcAft>
              <a:buSzPts val="1400"/>
              <a:buNone/>
              <a:defRPr/>
            </a:lvl8pPr>
            <a:lvl9pPr lvl="8" algn="ctr">
              <a:lnSpc>
                <a:spcPct val="87000"/>
              </a:lnSpc>
              <a:spcBef>
                <a:spcPts val="0"/>
              </a:spcBef>
              <a:spcAft>
                <a:spcPts val="0"/>
              </a:spcAft>
              <a:buSzPts val="1400"/>
              <a:buNone/>
              <a:defRPr/>
            </a:lvl9pPr>
          </a:lstStyle>
          <a:p/>
        </p:txBody>
      </p:sp>
      <p:sp>
        <p:nvSpPr>
          <p:cNvPr id="80" name="Google Shape;80;p3"/>
          <p:cNvSpPr txBox="1"/>
          <p:nvPr>
            <p:ph idx="1" type="subTitle"/>
          </p:nvPr>
        </p:nvSpPr>
        <p:spPr>
          <a:xfrm>
            <a:off x="1260475" y="3970338"/>
            <a:ext cx="7559675" cy="1825625"/>
          </a:xfrm>
          <a:prstGeom prst="rect">
            <a:avLst/>
          </a:prstGeom>
          <a:noFill/>
          <a:ln>
            <a:noFill/>
          </a:ln>
        </p:spPr>
        <p:txBody>
          <a:bodyPr anchorCtr="0" anchor="t" bIns="0" lIns="0" spcFirstLastPara="1" rIns="0" wrap="square" tIns="57225">
            <a:noAutofit/>
          </a:bodyPr>
          <a:lstStyle>
            <a:lvl1pPr lvl="0" algn="ctr">
              <a:lnSpc>
                <a:spcPct val="87000"/>
              </a:lnSpc>
              <a:spcBef>
                <a:spcPts val="875"/>
              </a:spcBef>
              <a:spcAft>
                <a:spcPts val="0"/>
              </a:spcAft>
              <a:buSzPts val="2400"/>
              <a:buNone/>
              <a:defRPr sz="2400"/>
            </a:lvl1pPr>
            <a:lvl2pPr lvl="1" algn="ctr">
              <a:lnSpc>
                <a:spcPct val="87000"/>
              </a:lnSpc>
              <a:spcBef>
                <a:spcPts val="775"/>
              </a:spcBef>
              <a:spcAft>
                <a:spcPts val="0"/>
              </a:spcAft>
              <a:buSzPts val="2000"/>
              <a:buNone/>
              <a:defRPr sz="2000"/>
            </a:lvl2pPr>
            <a:lvl3pPr lvl="2" algn="ctr">
              <a:lnSpc>
                <a:spcPct val="87000"/>
              </a:lnSpc>
              <a:spcBef>
                <a:spcPts val="650"/>
              </a:spcBef>
              <a:spcAft>
                <a:spcPts val="0"/>
              </a:spcAft>
              <a:buSzPts val="1800"/>
              <a:buNone/>
              <a:defRPr sz="1800"/>
            </a:lvl3pPr>
            <a:lvl4pPr lvl="3" algn="ctr">
              <a:lnSpc>
                <a:spcPct val="87000"/>
              </a:lnSpc>
              <a:spcBef>
                <a:spcPts val="550"/>
              </a:spcBef>
              <a:spcAft>
                <a:spcPts val="0"/>
              </a:spcAft>
              <a:buSzPts val="1600"/>
              <a:buNone/>
              <a:defRPr sz="1600"/>
            </a:lvl4pPr>
            <a:lvl5pPr lvl="4" algn="ctr">
              <a:lnSpc>
                <a:spcPct val="87000"/>
              </a:lnSpc>
              <a:spcBef>
                <a:spcPts val="55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1" name="Google Shape;81;p3"/>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3" name="Shape 163"/>
        <p:cNvGrpSpPr/>
        <p:nvPr/>
      </p:nvGrpSpPr>
      <p:grpSpPr>
        <a:xfrm>
          <a:off x="0" y="0"/>
          <a:ext cx="0" cy="0"/>
          <a:chOff x="0" y="0"/>
          <a:chExt cx="0" cy="0"/>
        </a:xfrm>
      </p:grpSpPr>
      <p:sp>
        <p:nvSpPr>
          <p:cNvPr id="164" name="Google Shape;164;p22"/>
          <p:cNvSpPr txBox="1"/>
          <p:nvPr>
            <p:ph type="title"/>
          </p:nvPr>
        </p:nvSpPr>
        <p:spPr>
          <a:xfrm>
            <a:off x="693738" y="503238"/>
            <a:ext cx="3251200" cy="1765300"/>
          </a:xfrm>
          <a:prstGeom prst="rect">
            <a:avLst/>
          </a:prstGeom>
          <a:noFill/>
          <a:ln>
            <a:noFill/>
          </a:ln>
        </p:spPr>
        <p:txBody>
          <a:bodyPr anchorCtr="0" anchor="b" bIns="0" lIns="0" spcFirstLastPara="1" rIns="0" wrap="square" tIns="0">
            <a:noAutofit/>
          </a:bodyPr>
          <a:lstStyle>
            <a:lvl1pPr lvl="0" algn="ctr">
              <a:lnSpc>
                <a:spcPct val="94000"/>
              </a:lnSpc>
              <a:spcBef>
                <a:spcPts val="0"/>
              </a:spcBef>
              <a:spcAft>
                <a:spcPts val="0"/>
              </a:spcAft>
              <a:buSzPts val="1400"/>
              <a:buNone/>
              <a:defRPr sz="3200"/>
            </a:lvl1pPr>
            <a:lvl2pPr lvl="1" algn="ctr">
              <a:lnSpc>
                <a:spcPct val="94000"/>
              </a:lnSpc>
              <a:spcBef>
                <a:spcPts val="0"/>
              </a:spcBef>
              <a:spcAft>
                <a:spcPts val="0"/>
              </a:spcAft>
              <a:buSzPts val="1400"/>
              <a:buNone/>
              <a:defRPr/>
            </a:lvl2pPr>
            <a:lvl3pPr lvl="2" algn="ctr">
              <a:lnSpc>
                <a:spcPct val="94000"/>
              </a:lnSpc>
              <a:spcBef>
                <a:spcPts val="0"/>
              </a:spcBef>
              <a:spcAft>
                <a:spcPts val="0"/>
              </a:spcAft>
              <a:buSzPts val="1400"/>
              <a:buNone/>
              <a:defRPr/>
            </a:lvl3pPr>
            <a:lvl4pPr lvl="3" algn="ctr">
              <a:lnSpc>
                <a:spcPct val="94000"/>
              </a:lnSpc>
              <a:spcBef>
                <a:spcPts val="0"/>
              </a:spcBef>
              <a:spcAft>
                <a:spcPts val="0"/>
              </a:spcAft>
              <a:buSzPts val="1400"/>
              <a:buNone/>
              <a:defRPr/>
            </a:lvl4pPr>
            <a:lvl5pPr lvl="4" algn="ctr">
              <a:lnSpc>
                <a:spcPct val="94000"/>
              </a:lnSpc>
              <a:spcBef>
                <a:spcPts val="0"/>
              </a:spcBef>
              <a:spcAft>
                <a:spcPts val="0"/>
              </a:spcAft>
              <a:buSzPts val="1400"/>
              <a:buNone/>
              <a:defRPr/>
            </a:lvl5pPr>
            <a:lvl6pPr lvl="5" algn="ctr">
              <a:lnSpc>
                <a:spcPct val="94000"/>
              </a:lnSpc>
              <a:spcBef>
                <a:spcPts val="0"/>
              </a:spcBef>
              <a:spcAft>
                <a:spcPts val="0"/>
              </a:spcAft>
              <a:buSzPts val="1400"/>
              <a:buNone/>
              <a:defRPr/>
            </a:lvl6pPr>
            <a:lvl7pPr lvl="6" algn="ctr">
              <a:lnSpc>
                <a:spcPct val="94000"/>
              </a:lnSpc>
              <a:spcBef>
                <a:spcPts val="0"/>
              </a:spcBef>
              <a:spcAft>
                <a:spcPts val="0"/>
              </a:spcAft>
              <a:buSzPts val="1400"/>
              <a:buNone/>
              <a:defRPr/>
            </a:lvl7pPr>
            <a:lvl8pPr lvl="7" algn="ctr">
              <a:lnSpc>
                <a:spcPct val="94000"/>
              </a:lnSpc>
              <a:spcBef>
                <a:spcPts val="0"/>
              </a:spcBef>
              <a:spcAft>
                <a:spcPts val="0"/>
              </a:spcAft>
              <a:buSzPts val="1400"/>
              <a:buNone/>
              <a:defRPr/>
            </a:lvl8pPr>
            <a:lvl9pPr lvl="8" algn="ctr">
              <a:lnSpc>
                <a:spcPct val="94000"/>
              </a:lnSpc>
              <a:spcBef>
                <a:spcPts val="0"/>
              </a:spcBef>
              <a:spcAft>
                <a:spcPts val="0"/>
              </a:spcAft>
              <a:buSzPts val="1400"/>
              <a:buNone/>
              <a:defRPr/>
            </a:lvl9pPr>
          </a:lstStyle>
          <a:p/>
        </p:txBody>
      </p:sp>
      <p:sp>
        <p:nvSpPr>
          <p:cNvPr id="165" name="Google Shape;165;p22"/>
          <p:cNvSpPr/>
          <p:nvPr>
            <p:ph idx="2" type="pic"/>
          </p:nvPr>
        </p:nvSpPr>
        <p:spPr>
          <a:xfrm>
            <a:off x="4286250" y="1089025"/>
            <a:ext cx="5102225" cy="5372100"/>
          </a:xfrm>
          <a:prstGeom prst="rect">
            <a:avLst/>
          </a:prstGeom>
          <a:noFill/>
          <a:ln>
            <a:noFill/>
          </a:ln>
        </p:spPr>
        <p:txBody>
          <a:bodyPr anchorCtr="0" anchor="t" bIns="0" lIns="0" spcFirstLastPara="1" rIns="0" wrap="square" tIns="24100">
            <a:noAutofit/>
          </a:bodyPr>
          <a:lstStyle>
            <a:lvl1pPr lvl="0" marR="0" rtl="0" algn="l">
              <a:lnSpc>
                <a:spcPct val="94000"/>
              </a:lnSpc>
              <a:spcBef>
                <a:spcPts val="0"/>
              </a:spcBef>
              <a:spcAft>
                <a:spcPts val="0"/>
              </a:spcAft>
              <a:buClr>
                <a:srgbClr val="000000"/>
              </a:buClr>
              <a:buSzPts val="3200"/>
              <a:buFont typeface="Times New Roman"/>
              <a:buNone/>
              <a:defRPr b="0" i="0" sz="3200" u="none" cap="none" strike="noStrike">
                <a:solidFill>
                  <a:srgbClr val="000000"/>
                </a:solidFill>
                <a:latin typeface="Arial"/>
                <a:ea typeface="Arial"/>
                <a:cs typeface="Arial"/>
                <a:sym typeface="Arial"/>
              </a:defRPr>
            </a:lvl1pPr>
            <a:lvl2pPr lvl="1" marR="0" rtl="0" algn="l">
              <a:lnSpc>
                <a:spcPct val="94000"/>
              </a:lnSpc>
              <a:spcBef>
                <a:spcPts val="1425"/>
              </a:spcBef>
              <a:spcAft>
                <a:spcPts val="0"/>
              </a:spcAft>
              <a:buClr>
                <a:srgbClr val="000000"/>
              </a:buClr>
              <a:buSzPts val="2800"/>
              <a:buFont typeface="Times New Roman"/>
              <a:buNone/>
              <a:defRPr b="0" i="0" sz="2800" u="none" cap="none" strike="noStrike">
                <a:solidFill>
                  <a:srgbClr val="000000"/>
                </a:solidFill>
                <a:latin typeface="Arial"/>
                <a:ea typeface="Arial"/>
                <a:cs typeface="Arial"/>
                <a:sym typeface="Arial"/>
              </a:defRPr>
            </a:lvl2pPr>
            <a:lvl3pPr lvl="2" marR="0" rtl="0" algn="l">
              <a:lnSpc>
                <a:spcPct val="94000"/>
              </a:lnSpc>
              <a:spcBef>
                <a:spcPts val="1138"/>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3pPr>
            <a:lvl4pPr lvl="3" marR="0" rtl="0" algn="l">
              <a:lnSpc>
                <a:spcPct val="94000"/>
              </a:lnSpc>
              <a:spcBef>
                <a:spcPts val="85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4pPr>
            <a:lvl5pPr lvl="4" marR="0" rtl="0" algn="l">
              <a:lnSpc>
                <a:spcPct val="94000"/>
              </a:lnSpc>
              <a:spcBef>
                <a:spcPts val="575"/>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66" name="Google Shape;166;p22"/>
          <p:cNvSpPr txBox="1"/>
          <p:nvPr>
            <p:ph idx="1" type="body"/>
          </p:nvPr>
        </p:nvSpPr>
        <p:spPr>
          <a:xfrm>
            <a:off x="693738" y="2268538"/>
            <a:ext cx="3251200" cy="4200525"/>
          </a:xfrm>
          <a:prstGeom prst="rect">
            <a:avLst/>
          </a:prstGeom>
          <a:noFill/>
          <a:ln>
            <a:noFill/>
          </a:ln>
        </p:spPr>
        <p:txBody>
          <a:bodyPr anchorCtr="0" anchor="t" bIns="0" lIns="0" spcFirstLastPara="1" rIns="0" wrap="square" tIns="24100">
            <a:noAutofit/>
          </a:bodyPr>
          <a:lstStyle>
            <a:lvl1pPr indent="-228600" lvl="0" marL="457200" algn="l">
              <a:lnSpc>
                <a:spcPct val="94000"/>
              </a:lnSpc>
              <a:spcBef>
                <a:spcPts val="0"/>
              </a:spcBef>
              <a:spcAft>
                <a:spcPts val="0"/>
              </a:spcAft>
              <a:buSzPts val="1600"/>
              <a:buNone/>
              <a:defRPr sz="1600"/>
            </a:lvl1pPr>
            <a:lvl2pPr indent="-228600" lvl="1" marL="914400" algn="l">
              <a:lnSpc>
                <a:spcPct val="94000"/>
              </a:lnSpc>
              <a:spcBef>
                <a:spcPts val="1425"/>
              </a:spcBef>
              <a:spcAft>
                <a:spcPts val="0"/>
              </a:spcAft>
              <a:buSzPts val="1400"/>
              <a:buNone/>
              <a:defRPr sz="1400"/>
            </a:lvl2pPr>
            <a:lvl3pPr indent="-228600" lvl="2" marL="1371600" algn="l">
              <a:lnSpc>
                <a:spcPct val="94000"/>
              </a:lnSpc>
              <a:spcBef>
                <a:spcPts val="1138"/>
              </a:spcBef>
              <a:spcAft>
                <a:spcPts val="0"/>
              </a:spcAft>
              <a:buSzPts val="1200"/>
              <a:buNone/>
              <a:defRPr sz="1200"/>
            </a:lvl3pPr>
            <a:lvl4pPr indent="-228600" lvl="3" marL="1828800" algn="l">
              <a:lnSpc>
                <a:spcPct val="94000"/>
              </a:lnSpc>
              <a:spcBef>
                <a:spcPts val="850"/>
              </a:spcBef>
              <a:spcAft>
                <a:spcPts val="0"/>
              </a:spcAft>
              <a:buSzPts val="1000"/>
              <a:buNone/>
              <a:defRPr sz="1000"/>
            </a:lvl4pPr>
            <a:lvl5pPr indent="-228600" lvl="4" marL="2286000" algn="l">
              <a:lnSpc>
                <a:spcPct val="94000"/>
              </a:lnSpc>
              <a:spcBef>
                <a:spcPts val="575"/>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7" name="Google Shape;167;p22"/>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algn="l">
              <a:spcBef>
                <a:spcPts val="0"/>
              </a:spcBef>
              <a:spcAft>
                <a:spcPts val="0"/>
              </a:spcAft>
              <a:buSzPts val="1800"/>
              <a:buNone/>
              <a:defRPr>
                <a:solidFill>
                  <a:srgbClr val="FFFFFF"/>
                </a:solidFill>
                <a:latin typeface="Arial"/>
                <a:ea typeface="Arial"/>
                <a:cs typeface="Arial"/>
                <a:sym typeface="Arial"/>
              </a:defRPr>
            </a:lvl1pPr>
            <a:lvl2pPr indent="0" lvl="1" marL="0" algn="l">
              <a:spcBef>
                <a:spcPts val="0"/>
              </a:spcBef>
              <a:spcAft>
                <a:spcPts val="0"/>
              </a:spcAft>
              <a:buSzPts val="1800"/>
              <a:buNone/>
              <a:defRPr>
                <a:solidFill>
                  <a:srgbClr val="FFFFFF"/>
                </a:solidFill>
                <a:latin typeface="Arial"/>
                <a:ea typeface="Arial"/>
                <a:cs typeface="Arial"/>
                <a:sym typeface="Arial"/>
              </a:defRPr>
            </a:lvl2pPr>
            <a:lvl3pPr indent="0" lvl="2" marL="0" algn="l">
              <a:spcBef>
                <a:spcPts val="0"/>
              </a:spcBef>
              <a:spcAft>
                <a:spcPts val="0"/>
              </a:spcAft>
              <a:buSzPts val="1800"/>
              <a:buNone/>
              <a:defRPr>
                <a:solidFill>
                  <a:srgbClr val="FFFFFF"/>
                </a:solidFill>
                <a:latin typeface="Arial"/>
                <a:ea typeface="Arial"/>
                <a:cs typeface="Arial"/>
                <a:sym typeface="Arial"/>
              </a:defRPr>
            </a:lvl3pPr>
            <a:lvl4pPr indent="0" lvl="3" marL="0" algn="l">
              <a:spcBef>
                <a:spcPts val="0"/>
              </a:spcBef>
              <a:spcAft>
                <a:spcPts val="0"/>
              </a:spcAft>
              <a:buSzPts val="1800"/>
              <a:buNone/>
              <a:defRPr>
                <a:solidFill>
                  <a:srgbClr val="FFFFFF"/>
                </a:solidFill>
                <a:latin typeface="Arial"/>
                <a:ea typeface="Arial"/>
                <a:cs typeface="Arial"/>
                <a:sym typeface="Arial"/>
              </a:defRPr>
            </a:lvl4pPr>
            <a:lvl5pPr indent="0" lvl="4" marL="0" algn="l">
              <a:spcBef>
                <a:spcPts val="0"/>
              </a:spcBef>
              <a:spcAft>
                <a:spcPts val="0"/>
              </a:spcAft>
              <a:buSzPts val="1800"/>
              <a:buNone/>
              <a:defRPr>
                <a:solidFill>
                  <a:srgbClr val="FFFFFF"/>
                </a:solidFill>
                <a:latin typeface="Arial"/>
                <a:ea typeface="Arial"/>
                <a:cs typeface="Arial"/>
                <a:sym typeface="Arial"/>
              </a:defRPr>
            </a:lvl5pPr>
            <a:lvl6pPr indent="0" lvl="5" marL="0" algn="l">
              <a:spcBef>
                <a:spcPts val="0"/>
              </a:spcBef>
              <a:spcAft>
                <a:spcPts val="0"/>
              </a:spcAft>
              <a:buSzPts val="1800"/>
              <a:buNone/>
              <a:defRPr>
                <a:solidFill>
                  <a:srgbClr val="FFFFFF"/>
                </a:solidFill>
                <a:latin typeface="Arial"/>
                <a:ea typeface="Arial"/>
                <a:cs typeface="Arial"/>
                <a:sym typeface="Arial"/>
              </a:defRPr>
            </a:lvl6pPr>
            <a:lvl7pPr indent="0" lvl="6" marL="0" algn="l">
              <a:spcBef>
                <a:spcPts val="0"/>
              </a:spcBef>
              <a:spcAft>
                <a:spcPts val="0"/>
              </a:spcAft>
              <a:buSzPts val="1800"/>
              <a:buNone/>
              <a:defRPr>
                <a:solidFill>
                  <a:srgbClr val="FFFFFF"/>
                </a:solidFill>
                <a:latin typeface="Arial"/>
                <a:ea typeface="Arial"/>
                <a:cs typeface="Arial"/>
                <a:sym typeface="Arial"/>
              </a:defRPr>
            </a:lvl7pPr>
            <a:lvl8pPr indent="0" lvl="7" marL="0" algn="l">
              <a:spcBef>
                <a:spcPts val="0"/>
              </a:spcBef>
              <a:spcAft>
                <a:spcPts val="0"/>
              </a:spcAft>
              <a:buSzPts val="1800"/>
              <a:buNone/>
              <a:defRPr>
                <a:solidFill>
                  <a:srgbClr val="FFFFFF"/>
                </a:solidFill>
                <a:latin typeface="Arial"/>
                <a:ea typeface="Arial"/>
                <a:cs typeface="Arial"/>
                <a:sym typeface="Arial"/>
              </a:defRPr>
            </a:lvl8pPr>
            <a:lvl9pPr indent="0" lvl="8" marL="0" algn="l">
              <a:spcBef>
                <a:spcPts val="0"/>
              </a:spcBef>
              <a:spcAft>
                <a:spcPts val="0"/>
              </a:spcAft>
              <a:buSzPts val="1800"/>
              <a:buNone/>
              <a:defRPr>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68" name="Shape 168"/>
        <p:cNvGrpSpPr/>
        <p:nvPr/>
      </p:nvGrpSpPr>
      <p:grpSpPr>
        <a:xfrm>
          <a:off x="0" y="0"/>
          <a:ext cx="0" cy="0"/>
          <a:chOff x="0" y="0"/>
          <a:chExt cx="0" cy="0"/>
        </a:xfrm>
      </p:grpSpPr>
      <p:sp>
        <p:nvSpPr>
          <p:cNvPr id="169" name="Google Shape;169;p23"/>
          <p:cNvSpPr txBox="1"/>
          <p:nvPr>
            <p:ph type="title"/>
          </p:nvPr>
        </p:nvSpPr>
        <p:spPr>
          <a:xfrm>
            <a:off x="503238" y="301625"/>
            <a:ext cx="9036050" cy="1227138"/>
          </a:xfrm>
          <a:prstGeom prst="rect">
            <a:avLst/>
          </a:prstGeom>
          <a:noFill/>
          <a:ln>
            <a:noFill/>
          </a:ln>
        </p:spPr>
        <p:txBody>
          <a:bodyPr anchorCtr="0" anchor="ctr" bIns="0" lIns="0" spcFirstLastPara="1" rIns="0" wrap="square" tIns="0">
            <a:noAutofit/>
          </a:bodyPr>
          <a:lstStyle>
            <a:lvl1pPr lvl="0" algn="ctr">
              <a:lnSpc>
                <a:spcPct val="94000"/>
              </a:lnSpc>
              <a:spcBef>
                <a:spcPts val="0"/>
              </a:spcBef>
              <a:spcAft>
                <a:spcPts val="0"/>
              </a:spcAft>
              <a:buSzPts val="1400"/>
              <a:buNone/>
              <a:defRPr/>
            </a:lvl1pPr>
            <a:lvl2pPr lvl="1" algn="ctr">
              <a:lnSpc>
                <a:spcPct val="94000"/>
              </a:lnSpc>
              <a:spcBef>
                <a:spcPts val="0"/>
              </a:spcBef>
              <a:spcAft>
                <a:spcPts val="0"/>
              </a:spcAft>
              <a:buSzPts val="1400"/>
              <a:buNone/>
              <a:defRPr/>
            </a:lvl2pPr>
            <a:lvl3pPr lvl="2" algn="ctr">
              <a:lnSpc>
                <a:spcPct val="94000"/>
              </a:lnSpc>
              <a:spcBef>
                <a:spcPts val="0"/>
              </a:spcBef>
              <a:spcAft>
                <a:spcPts val="0"/>
              </a:spcAft>
              <a:buSzPts val="1400"/>
              <a:buNone/>
              <a:defRPr/>
            </a:lvl3pPr>
            <a:lvl4pPr lvl="3" algn="ctr">
              <a:lnSpc>
                <a:spcPct val="94000"/>
              </a:lnSpc>
              <a:spcBef>
                <a:spcPts val="0"/>
              </a:spcBef>
              <a:spcAft>
                <a:spcPts val="0"/>
              </a:spcAft>
              <a:buSzPts val="1400"/>
              <a:buNone/>
              <a:defRPr/>
            </a:lvl4pPr>
            <a:lvl5pPr lvl="4" algn="ctr">
              <a:lnSpc>
                <a:spcPct val="94000"/>
              </a:lnSpc>
              <a:spcBef>
                <a:spcPts val="0"/>
              </a:spcBef>
              <a:spcAft>
                <a:spcPts val="0"/>
              </a:spcAft>
              <a:buSzPts val="1400"/>
              <a:buNone/>
              <a:defRPr/>
            </a:lvl5pPr>
            <a:lvl6pPr lvl="5" algn="ctr">
              <a:lnSpc>
                <a:spcPct val="94000"/>
              </a:lnSpc>
              <a:spcBef>
                <a:spcPts val="0"/>
              </a:spcBef>
              <a:spcAft>
                <a:spcPts val="0"/>
              </a:spcAft>
              <a:buSzPts val="1400"/>
              <a:buNone/>
              <a:defRPr/>
            </a:lvl6pPr>
            <a:lvl7pPr lvl="6" algn="ctr">
              <a:lnSpc>
                <a:spcPct val="94000"/>
              </a:lnSpc>
              <a:spcBef>
                <a:spcPts val="0"/>
              </a:spcBef>
              <a:spcAft>
                <a:spcPts val="0"/>
              </a:spcAft>
              <a:buSzPts val="1400"/>
              <a:buNone/>
              <a:defRPr/>
            </a:lvl7pPr>
            <a:lvl8pPr lvl="7" algn="ctr">
              <a:lnSpc>
                <a:spcPct val="94000"/>
              </a:lnSpc>
              <a:spcBef>
                <a:spcPts val="0"/>
              </a:spcBef>
              <a:spcAft>
                <a:spcPts val="0"/>
              </a:spcAft>
              <a:buSzPts val="1400"/>
              <a:buNone/>
              <a:defRPr/>
            </a:lvl8pPr>
            <a:lvl9pPr lvl="8" algn="ctr">
              <a:lnSpc>
                <a:spcPct val="94000"/>
              </a:lnSpc>
              <a:spcBef>
                <a:spcPts val="0"/>
              </a:spcBef>
              <a:spcAft>
                <a:spcPts val="0"/>
              </a:spcAft>
              <a:buSzPts val="1400"/>
              <a:buNone/>
              <a:defRPr/>
            </a:lvl9pPr>
          </a:lstStyle>
          <a:p/>
        </p:txBody>
      </p:sp>
      <p:sp>
        <p:nvSpPr>
          <p:cNvPr id="170" name="Google Shape;170;p23"/>
          <p:cNvSpPr txBox="1"/>
          <p:nvPr>
            <p:ph idx="1" type="body"/>
          </p:nvPr>
        </p:nvSpPr>
        <p:spPr>
          <a:xfrm rot="5400000">
            <a:off x="2836069" y="-564356"/>
            <a:ext cx="4370388" cy="9036050"/>
          </a:xfrm>
          <a:prstGeom prst="rect">
            <a:avLst/>
          </a:prstGeom>
          <a:noFill/>
          <a:ln>
            <a:noFill/>
          </a:ln>
        </p:spPr>
        <p:txBody>
          <a:bodyPr anchorCtr="0" anchor="t" bIns="0" lIns="0" spcFirstLastPara="1" rIns="0" wrap="square" tIns="24100">
            <a:noAutofit/>
          </a:bodyPr>
          <a:lstStyle>
            <a:lvl1pPr indent="-228600" lvl="0" marL="457200" algn="l">
              <a:lnSpc>
                <a:spcPct val="94000"/>
              </a:lnSpc>
              <a:spcBef>
                <a:spcPts val="0"/>
              </a:spcBef>
              <a:spcAft>
                <a:spcPts val="0"/>
              </a:spcAft>
              <a:buSzPts val="1400"/>
              <a:buNone/>
              <a:defRPr/>
            </a:lvl1pPr>
            <a:lvl2pPr indent="-228600" lvl="1" marL="914400" algn="l">
              <a:lnSpc>
                <a:spcPct val="94000"/>
              </a:lnSpc>
              <a:spcBef>
                <a:spcPts val="1425"/>
              </a:spcBef>
              <a:spcAft>
                <a:spcPts val="0"/>
              </a:spcAft>
              <a:buSzPts val="1400"/>
              <a:buNone/>
              <a:defRPr/>
            </a:lvl2pPr>
            <a:lvl3pPr indent="-228600" lvl="2" marL="1371600" algn="l">
              <a:lnSpc>
                <a:spcPct val="94000"/>
              </a:lnSpc>
              <a:spcBef>
                <a:spcPts val="1138"/>
              </a:spcBef>
              <a:spcAft>
                <a:spcPts val="0"/>
              </a:spcAft>
              <a:buSzPts val="1400"/>
              <a:buNone/>
              <a:defRPr/>
            </a:lvl3pPr>
            <a:lvl4pPr indent="-228600" lvl="3" marL="1828800" algn="l">
              <a:lnSpc>
                <a:spcPct val="94000"/>
              </a:lnSpc>
              <a:spcBef>
                <a:spcPts val="850"/>
              </a:spcBef>
              <a:spcAft>
                <a:spcPts val="0"/>
              </a:spcAft>
              <a:buSzPts val="1400"/>
              <a:buNone/>
              <a:defRPr/>
            </a:lvl4pPr>
            <a:lvl5pPr indent="-228600" lvl="4" marL="2286000" algn="l">
              <a:lnSpc>
                <a:spcPct val="94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3"/>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algn="l">
              <a:spcBef>
                <a:spcPts val="0"/>
              </a:spcBef>
              <a:spcAft>
                <a:spcPts val="0"/>
              </a:spcAft>
              <a:buSzPts val="1800"/>
              <a:buNone/>
              <a:defRPr>
                <a:solidFill>
                  <a:srgbClr val="FFFFFF"/>
                </a:solidFill>
                <a:latin typeface="Arial"/>
                <a:ea typeface="Arial"/>
                <a:cs typeface="Arial"/>
                <a:sym typeface="Arial"/>
              </a:defRPr>
            </a:lvl1pPr>
            <a:lvl2pPr indent="0" lvl="1" marL="0" algn="l">
              <a:spcBef>
                <a:spcPts val="0"/>
              </a:spcBef>
              <a:spcAft>
                <a:spcPts val="0"/>
              </a:spcAft>
              <a:buSzPts val="1800"/>
              <a:buNone/>
              <a:defRPr>
                <a:solidFill>
                  <a:srgbClr val="FFFFFF"/>
                </a:solidFill>
                <a:latin typeface="Arial"/>
                <a:ea typeface="Arial"/>
                <a:cs typeface="Arial"/>
                <a:sym typeface="Arial"/>
              </a:defRPr>
            </a:lvl2pPr>
            <a:lvl3pPr indent="0" lvl="2" marL="0" algn="l">
              <a:spcBef>
                <a:spcPts val="0"/>
              </a:spcBef>
              <a:spcAft>
                <a:spcPts val="0"/>
              </a:spcAft>
              <a:buSzPts val="1800"/>
              <a:buNone/>
              <a:defRPr>
                <a:solidFill>
                  <a:srgbClr val="FFFFFF"/>
                </a:solidFill>
                <a:latin typeface="Arial"/>
                <a:ea typeface="Arial"/>
                <a:cs typeface="Arial"/>
                <a:sym typeface="Arial"/>
              </a:defRPr>
            </a:lvl3pPr>
            <a:lvl4pPr indent="0" lvl="3" marL="0" algn="l">
              <a:spcBef>
                <a:spcPts val="0"/>
              </a:spcBef>
              <a:spcAft>
                <a:spcPts val="0"/>
              </a:spcAft>
              <a:buSzPts val="1800"/>
              <a:buNone/>
              <a:defRPr>
                <a:solidFill>
                  <a:srgbClr val="FFFFFF"/>
                </a:solidFill>
                <a:latin typeface="Arial"/>
                <a:ea typeface="Arial"/>
                <a:cs typeface="Arial"/>
                <a:sym typeface="Arial"/>
              </a:defRPr>
            </a:lvl4pPr>
            <a:lvl5pPr indent="0" lvl="4" marL="0" algn="l">
              <a:spcBef>
                <a:spcPts val="0"/>
              </a:spcBef>
              <a:spcAft>
                <a:spcPts val="0"/>
              </a:spcAft>
              <a:buSzPts val="1800"/>
              <a:buNone/>
              <a:defRPr>
                <a:solidFill>
                  <a:srgbClr val="FFFFFF"/>
                </a:solidFill>
                <a:latin typeface="Arial"/>
                <a:ea typeface="Arial"/>
                <a:cs typeface="Arial"/>
                <a:sym typeface="Arial"/>
              </a:defRPr>
            </a:lvl5pPr>
            <a:lvl6pPr indent="0" lvl="5" marL="0" algn="l">
              <a:spcBef>
                <a:spcPts val="0"/>
              </a:spcBef>
              <a:spcAft>
                <a:spcPts val="0"/>
              </a:spcAft>
              <a:buSzPts val="1800"/>
              <a:buNone/>
              <a:defRPr>
                <a:solidFill>
                  <a:srgbClr val="FFFFFF"/>
                </a:solidFill>
                <a:latin typeface="Arial"/>
                <a:ea typeface="Arial"/>
                <a:cs typeface="Arial"/>
                <a:sym typeface="Arial"/>
              </a:defRPr>
            </a:lvl6pPr>
            <a:lvl7pPr indent="0" lvl="6" marL="0" algn="l">
              <a:spcBef>
                <a:spcPts val="0"/>
              </a:spcBef>
              <a:spcAft>
                <a:spcPts val="0"/>
              </a:spcAft>
              <a:buSzPts val="1800"/>
              <a:buNone/>
              <a:defRPr>
                <a:solidFill>
                  <a:srgbClr val="FFFFFF"/>
                </a:solidFill>
                <a:latin typeface="Arial"/>
                <a:ea typeface="Arial"/>
                <a:cs typeface="Arial"/>
                <a:sym typeface="Arial"/>
              </a:defRPr>
            </a:lvl7pPr>
            <a:lvl8pPr indent="0" lvl="7" marL="0" algn="l">
              <a:spcBef>
                <a:spcPts val="0"/>
              </a:spcBef>
              <a:spcAft>
                <a:spcPts val="0"/>
              </a:spcAft>
              <a:buSzPts val="1800"/>
              <a:buNone/>
              <a:defRPr>
                <a:solidFill>
                  <a:srgbClr val="FFFFFF"/>
                </a:solidFill>
                <a:latin typeface="Arial"/>
                <a:ea typeface="Arial"/>
                <a:cs typeface="Arial"/>
                <a:sym typeface="Arial"/>
              </a:defRPr>
            </a:lvl8pPr>
            <a:lvl9pPr indent="0" lvl="8" marL="0" algn="l">
              <a:spcBef>
                <a:spcPts val="0"/>
              </a:spcBef>
              <a:spcAft>
                <a:spcPts val="0"/>
              </a:spcAft>
              <a:buSzPts val="1800"/>
              <a:buNone/>
              <a:defRPr>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72" name="Shape 172"/>
        <p:cNvGrpSpPr/>
        <p:nvPr/>
      </p:nvGrpSpPr>
      <p:grpSpPr>
        <a:xfrm>
          <a:off x="0" y="0"/>
          <a:ext cx="0" cy="0"/>
          <a:chOff x="0" y="0"/>
          <a:chExt cx="0" cy="0"/>
        </a:xfrm>
      </p:grpSpPr>
      <p:sp>
        <p:nvSpPr>
          <p:cNvPr id="173" name="Google Shape;173;p24"/>
          <p:cNvSpPr txBox="1"/>
          <p:nvPr>
            <p:ph type="title"/>
          </p:nvPr>
        </p:nvSpPr>
        <p:spPr>
          <a:xfrm rot="5400000">
            <a:off x="5491163" y="2090737"/>
            <a:ext cx="5837238" cy="2259013"/>
          </a:xfrm>
          <a:prstGeom prst="rect">
            <a:avLst/>
          </a:prstGeom>
          <a:noFill/>
          <a:ln>
            <a:noFill/>
          </a:ln>
        </p:spPr>
        <p:txBody>
          <a:bodyPr anchorCtr="0" anchor="ctr" bIns="0" lIns="0" spcFirstLastPara="1" rIns="0" wrap="square" tIns="0">
            <a:noAutofit/>
          </a:bodyPr>
          <a:lstStyle>
            <a:lvl1pPr lvl="0" algn="ctr">
              <a:lnSpc>
                <a:spcPct val="94000"/>
              </a:lnSpc>
              <a:spcBef>
                <a:spcPts val="0"/>
              </a:spcBef>
              <a:spcAft>
                <a:spcPts val="0"/>
              </a:spcAft>
              <a:buSzPts val="1400"/>
              <a:buNone/>
              <a:defRPr/>
            </a:lvl1pPr>
            <a:lvl2pPr lvl="1" algn="ctr">
              <a:lnSpc>
                <a:spcPct val="94000"/>
              </a:lnSpc>
              <a:spcBef>
                <a:spcPts val="0"/>
              </a:spcBef>
              <a:spcAft>
                <a:spcPts val="0"/>
              </a:spcAft>
              <a:buSzPts val="1400"/>
              <a:buNone/>
              <a:defRPr/>
            </a:lvl2pPr>
            <a:lvl3pPr lvl="2" algn="ctr">
              <a:lnSpc>
                <a:spcPct val="94000"/>
              </a:lnSpc>
              <a:spcBef>
                <a:spcPts val="0"/>
              </a:spcBef>
              <a:spcAft>
                <a:spcPts val="0"/>
              </a:spcAft>
              <a:buSzPts val="1400"/>
              <a:buNone/>
              <a:defRPr/>
            </a:lvl3pPr>
            <a:lvl4pPr lvl="3" algn="ctr">
              <a:lnSpc>
                <a:spcPct val="94000"/>
              </a:lnSpc>
              <a:spcBef>
                <a:spcPts val="0"/>
              </a:spcBef>
              <a:spcAft>
                <a:spcPts val="0"/>
              </a:spcAft>
              <a:buSzPts val="1400"/>
              <a:buNone/>
              <a:defRPr/>
            </a:lvl4pPr>
            <a:lvl5pPr lvl="4" algn="ctr">
              <a:lnSpc>
                <a:spcPct val="94000"/>
              </a:lnSpc>
              <a:spcBef>
                <a:spcPts val="0"/>
              </a:spcBef>
              <a:spcAft>
                <a:spcPts val="0"/>
              </a:spcAft>
              <a:buSzPts val="1400"/>
              <a:buNone/>
              <a:defRPr/>
            </a:lvl5pPr>
            <a:lvl6pPr lvl="5" algn="ctr">
              <a:lnSpc>
                <a:spcPct val="94000"/>
              </a:lnSpc>
              <a:spcBef>
                <a:spcPts val="0"/>
              </a:spcBef>
              <a:spcAft>
                <a:spcPts val="0"/>
              </a:spcAft>
              <a:buSzPts val="1400"/>
              <a:buNone/>
              <a:defRPr/>
            </a:lvl6pPr>
            <a:lvl7pPr lvl="6" algn="ctr">
              <a:lnSpc>
                <a:spcPct val="94000"/>
              </a:lnSpc>
              <a:spcBef>
                <a:spcPts val="0"/>
              </a:spcBef>
              <a:spcAft>
                <a:spcPts val="0"/>
              </a:spcAft>
              <a:buSzPts val="1400"/>
              <a:buNone/>
              <a:defRPr/>
            </a:lvl7pPr>
            <a:lvl8pPr lvl="7" algn="ctr">
              <a:lnSpc>
                <a:spcPct val="94000"/>
              </a:lnSpc>
              <a:spcBef>
                <a:spcPts val="0"/>
              </a:spcBef>
              <a:spcAft>
                <a:spcPts val="0"/>
              </a:spcAft>
              <a:buSzPts val="1400"/>
              <a:buNone/>
              <a:defRPr/>
            </a:lvl8pPr>
            <a:lvl9pPr lvl="8" algn="ctr">
              <a:lnSpc>
                <a:spcPct val="94000"/>
              </a:lnSpc>
              <a:spcBef>
                <a:spcPts val="0"/>
              </a:spcBef>
              <a:spcAft>
                <a:spcPts val="0"/>
              </a:spcAft>
              <a:buSzPts val="1400"/>
              <a:buNone/>
              <a:defRPr/>
            </a:lvl9pPr>
          </a:lstStyle>
          <a:p/>
        </p:txBody>
      </p:sp>
      <p:sp>
        <p:nvSpPr>
          <p:cNvPr id="174" name="Google Shape;174;p24"/>
          <p:cNvSpPr txBox="1"/>
          <p:nvPr>
            <p:ph idx="1" type="body"/>
          </p:nvPr>
        </p:nvSpPr>
        <p:spPr>
          <a:xfrm rot="5400000">
            <a:off x="896938" y="-92075"/>
            <a:ext cx="5837238" cy="6624637"/>
          </a:xfrm>
          <a:prstGeom prst="rect">
            <a:avLst/>
          </a:prstGeom>
          <a:noFill/>
          <a:ln>
            <a:noFill/>
          </a:ln>
        </p:spPr>
        <p:txBody>
          <a:bodyPr anchorCtr="0" anchor="t" bIns="0" lIns="0" spcFirstLastPara="1" rIns="0" wrap="square" tIns="24100">
            <a:noAutofit/>
          </a:bodyPr>
          <a:lstStyle>
            <a:lvl1pPr indent="-228600" lvl="0" marL="457200" algn="l">
              <a:lnSpc>
                <a:spcPct val="94000"/>
              </a:lnSpc>
              <a:spcBef>
                <a:spcPts val="0"/>
              </a:spcBef>
              <a:spcAft>
                <a:spcPts val="0"/>
              </a:spcAft>
              <a:buSzPts val="1400"/>
              <a:buNone/>
              <a:defRPr/>
            </a:lvl1pPr>
            <a:lvl2pPr indent="-228600" lvl="1" marL="914400" algn="l">
              <a:lnSpc>
                <a:spcPct val="94000"/>
              </a:lnSpc>
              <a:spcBef>
                <a:spcPts val="1425"/>
              </a:spcBef>
              <a:spcAft>
                <a:spcPts val="0"/>
              </a:spcAft>
              <a:buSzPts val="1400"/>
              <a:buNone/>
              <a:defRPr/>
            </a:lvl2pPr>
            <a:lvl3pPr indent="-228600" lvl="2" marL="1371600" algn="l">
              <a:lnSpc>
                <a:spcPct val="94000"/>
              </a:lnSpc>
              <a:spcBef>
                <a:spcPts val="1138"/>
              </a:spcBef>
              <a:spcAft>
                <a:spcPts val="0"/>
              </a:spcAft>
              <a:buSzPts val="1400"/>
              <a:buNone/>
              <a:defRPr/>
            </a:lvl3pPr>
            <a:lvl4pPr indent="-228600" lvl="3" marL="1828800" algn="l">
              <a:lnSpc>
                <a:spcPct val="94000"/>
              </a:lnSpc>
              <a:spcBef>
                <a:spcPts val="850"/>
              </a:spcBef>
              <a:spcAft>
                <a:spcPts val="0"/>
              </a:spcAft>
              <a:buSzPts val="1400"/>
              <a:buNone/>
              <a:defRPr/>
            </a:lvl4pPr>
            <a:lvl5pPr indent="-228600" lvl="4" marL="2286000" algn="l">
              <a:lnSpc>
                <a:spcPct val="94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4"/>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algn="l">
              <a:spcBef>
                <a:spcPts val="0"/>
              </a:spcBef>
              <a:spcAft>
                <a:spcPts val="0"/>
              </a:spcAft>
              <a:buSzPts val="1800"/>
              <a:buNone/>
              <a:defRPr>
                <a:solidFill>
                  <a:srgbClr val="FFFFFF"/>
                </a:solidFill>
                <a:latin typeface="Arial"/>
                <a:ea typeface="Arial"/>
                <a:cs typeface="Arial"/>
                <a:sym typeface="Arial"/>
              </a:defRPr>
            </a:lvl1pPr>
            <a:lvl2pPr indent="0" lvl="1" marL="0" algn="l">
              <a:spcBef>
                <a:spcPts val="0"/>
              </a:spcBef>
              <a:spcAft>
                <a:spcPts val="0"/>
              </a:spcAft>
              <a:buSzPts val="1800"/>
              <a:buNone/>
              <a:defRPr>
                <a:solidFill>
                  <a:srgbClr val="FFFFFF"/>
                </a:solidFill>
                <a:latin typeface="Arial"/>
                <a:ea typeface="Arial"/>
                <a:cs typeface="Arial"/>
                <a:sym typeface="Arial"/>
              </a:defRPr>
            </a:lvl2pPr>
            <a:lvl3pPr indent="0" lvl="2" marL="0" algn="l">
              <a:spcBef>
                <a:spcPts val="0"/>
              </a:spcBef>
              <a:spcAft>
                <a:spcPts val="0"/>
              </a:spcAft>
              <a:buSzPts val="1800"/>
              <a:buNone/>
              <a:defRPr>
                <a:solidFill>
                  <a:srgbClr val="FFFFFF"/>
                </a:solidFill>
                <a:latin typeface="Arial"/>
                <a:ea typeface="Arial"/>
                <a:cs typeface="Arial"/>
                <a:sym typeface="Arial"/>
              </a:defRPr>
            </a:lvl3pPr>
            <a:lvl4pPr indent="0" lvl="3" marL="0" algn="l">
              <a:spcBef>
                <a:spcPts val="0"/>
              </a:spcBef>
              <a:spcAft>
                <a:spcPts val="0"/>
              </a:spcAft>
              <a:buSzPts val="1800"/>
              <a:buNone/>
              <a:defRPr>
                <a:solidFill>
                  <a:srgbClr val="FFFFFF"/>
                </a:solidFill>
                <a:latin typeface="Arial"/>
                <a:ea typeface="Arial"/>
                <a:cs typeface="Arial"/>
                <a:sym typeface="Arial"/>
              </a:defRPr>
            </a:lvl4pPr>
            <a:lvl5pPr indent="0" lvl="4" marL="0" algn="l">
              <a:spcBef>
                <a:spcPts val="0"/>
              </a:spcBef>
              <a:spcAft>
                <a:spcPts val="0"/>
              </a:spcAft>
              <a:buSzPts val="1800"/>
              <a:buNone/>
              <a:defRPr>
                <a:solidFill>
                  <a:srgbClr val="FFFFFF"/>
                </a:solidFill>
                <a:latin typeface="Arial"/>
                <a:ea typeface="Arial"/>
                <a:cs typeface="Arial"/>
                <a:sym typeface="Arial"/>
              </a:defRPr>
            </a:lvl5pPr>
            <a:lvl6pPr indent="0" lvl="5" marL="0" algn="l">
              <a:spcBef>
                <a:spcPts val="0"/>
              </a:spcBef>
              <a:spcAft>
                <a:spcPts val="0"/>
              </a:spcAft>
              <a:buSzPts val="1800"/>
              <a:buNone/>
              <a:defRPr>
                <a:solidFill>
                  <a:srgbClr val="FFFFFF"/>
                </a:solidFill>
                <a:latin typeface="Arial"/>
                <a:ea typeface="Arial"/>
                <a:cs typeface="Arial"/>
                <a:sym typeface="Arial"/>
              </a:defRPr>
            </a:lvl6pPr>
            <a:lvl7pPr indent="0" lvl="6" marL="0" algn="l">
              <a:spcBef>
                <a:spcPts val="0"/>
              </a:spcBef>
              <a:spcAft>
                <a:spcPts val="0"/>
              </a:spcAft>
              <a:buSzPts val="1800"/>
              <a:buNone/>
              <a:defRPr>
                <a:solidFill>
                  <a:srgbClr val="FFFFFF"/>
                </a:solidFill>
                <a:latin typeface="Arial"/>
                <a:ea typeface="Arial"/>
                <a:cs typeface="Arial"/>
                <a:sym typeface="Arial"/>
              </a:defRPr>
            </a:lvl7pPr>
            <a:lvl8pPr indent="0" lvl="7" marL="0" algn="l">
              <a:spcBef>
                <a:spcPts val="0"/>
              </a:spcBef>
              <a:spcAft>
                <a:spcPts val="0"/>
              </a:spcAft>
              <a:buSzPts val="1800"/>
              <a:buNone/>
              <a:defRPr>
                <a:solidFill>
                  <a:srgbClr val="FFFFFF"/>
                </a:solidFill>
                <a:latin typeface="Arial"/>
                <a:ea typeface="Arial"/>
                <a:cs typeface="Arial"/>
                <a:sym typeface="Arial"/>
              </a:defRPr>
            </a:lvl8pPr>
            <a:lvl9pPr indent="0" lvl="8" marL="0" algn="l">
              <a:spcBef>
                <a:spcPts val="0"/>
              </a:spcBef>
              <a:spcAft>
                <a:spcPts val="0"/>
              </a:spcAft>
              <a:buSzPts val="1800"/>
              <a:buNone/>
              <a:defRPr>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82" name="Shape 82"/>
        <p:cNvGrpSpPr/>
        <p:nvPr/>
      </p:nvGrpSpPr>
      <p:grpSpPr>
        <a:xfrm>
          <a:off x="0" y="0"/>
          <a:ext cx="0" cy="0"/>
          <a:chOff x="0" y="0"/>
          <a:chExt cx="0" cy="0"/>
        </a:xfrm>
      </p:grpSpPr>
      <p:sp>
        <p:nvSpPr>
          <p:cNvPr id="83" name="Google Shape;83;p4"/>
          <p:cNvSpPr txBox="1"/>
          <p:nvPr>
            <p:ph type="title"/>
          </p:nvPr>
        </p:nvSpPr>
        <p:spPr>
          <a:xfrm>
            <a:off x="503238" y="271463"/>
            <a:ext cx="8975725" cy="1216025"/>
          </a:xfrm>
          <a:prstGeom prst="rect">
            <a:avLst/>
          </a:prstGeom>
          <a:noFill/>
          <a:ln>
            <a:noFill/>
          </a:ln>
        </p:spPr>
        <p:txBody>
          <a:bodyPr anchorCtr="0" anchor="ctr" bIns="0" lIns="0" spcFirstLastPara="1" rIns="0" wrap="square" tIns="0">
            <a:noAutofit/>
          </a:bodyPr>
          <a:lstStyle>
            <a:lvl1pPr lvl="0" algn="ctr">
              <a:lnSpc>
                <a:spcPct val="87000"/>
              </a:lnSpc>
              <a:spcBef>
                <a:spcPts val="0"/>
              </a:spcBef>
              <a:spcAft>
                <a:spcPts val="0"/>
              </a:spcAft>
              <a:buSzPts val="1400"/>
              <a:buNone/>
              <a:defRPr/>
            </a:lvl1pPr>
            <a:lvl2pPr lvl="1" algn="ctr">
              <a:lnSpc>
                <a:spcPct val="87000"/>
              </a:lnSpc>
              <a:spcBef>
                <a:spcPts val="0"/>
              </a:spcBef>
              <a:spcAft>
                <a:spcPts val="0"/>
              </a:spcAft>
              <a:buSzPts val="1400"/>
              <a:buNone/>
              <a:defRPr/>
            </a:lvl2pPr>
            <a:lvl3pPr lvl="2" algn="ctr">
              <a:lnSpc>
                <a:spcPct val="87000"/>
              </a:lnSpc>
              <a:spcBef>
                <a:spcPts val="0"/>
              </a:spcBef>
              <a:spcAft>
                <a:spcPts val="0"/>
              </a:spcAft>
              <a:buSzPts val="1400"/>
              <a:buNone/>
              <a:defRPr/>
            </a:lvl3pPr>
            <a:lvl4pPr lvl="3" algn="ctr">
              <a:lnSpc>
                <a:spcPct val="87000"/>
              </a:lnSpc>
              <a:spcBef>
                <a:spcPts val="0"/>
              </a:spcBef>
              <a:spcAft>
                <a:spcPts val="0"/>
              </a:spcAft>
              <a:buSzPts val="1400"/>
              <a:buNone/>
              <a:defRPr/>
            </a:lvl4pPr>
            <a:lvl5pPr lvl="4" algn="ctr">
              <a:lnSpc>
                <a:spcPct val="87000"/>
              </a:lnSpc>
              <a:spcBef>
                <a:spcPts val="0"/>
              </a:spcBef>
              <a:spcAft>
                <a:spcPts val="0"/>
              </a:spcAft>
              <a:buSzPts val="1400"/>
              <a:buNone/>
              <a:defRPr/>
            </a:lvl5pPr>
            <a:lvl6pPr lvl="5" algn="ctr">
              <a:lnSpc>
                <a:spcPct val="87000"/>
              </a:lnSpc>
              <a:spcBef>
                <a:spcPts val="0"/>
              </a:spcBef>
              <a:spcAft>
                <a:spcPts val="0"/>
              </a:spcAft>
              <a:buSzPts val="1400"/>
              <a:buNone/>
              <a:defRPr/>
            </a:lvl6pPr>
            <a:lvl7pPr lvl="6" algn="ctr">
              <a:lnSpc>
                <a:spcPct val="87000"/>
              </a:lnSpc>
              <a:spcBef>
                <a:spcPts val="0"/>
              </a:spcBef>
              <a:spcAft>
                <a:spcPts val="0"/>
              </a:spcAft>
              <a:buSzPts val="1400"/>
              <a:buNone/>
              <a:defRPr/>
            </a:lvl7pPr>
            <a:lvl8pPr lvl="7" algn="ctr">
              <a:lnSpc>
                <a:spcPct val="87000"/>
              </a:lnSpc>
              <a:spcBef>
                <a:spcPts val="0"/>
              </a:spcBef>
              <a:spcAft>
                <a:spcPts val="0"/>
              </a:spcAft>
              <a:buSzPts val="1400"/>
              <a:buNone/>
              <a:defRPr/>
            </a:lvl8pPr>
            <a:lvl9pPr lvl="8" algn="ctr">
              <a:lnSpc>
                <a:spcPct val="87000"/>
              </a:lnSpc>
              <a:spcBef>
                <a:spcPts val="0"/>
              </a:spcBef>
              <a:spcAft>
                <a:spcPts val="0"/>
              </a:spcAft>
              <a:buSzPts val="1400"/>
              <a:buNone/>
              <a:defRPr/>
            </a:lvl9pPr>
          </a:lstStyle>
          <a:p/>
        </p:txBody>
      </p:sp>
      <p:sp>
        <p:nvSpPr>
          <p:cNvPr id="84" name="Google Shape;84;p4"/>
          <p:cNvSpPr txBox="1"/>
          <p:nvPr>
            <p:ph idx="1" type="body"/>
          </p:nvPr>
        </p:nvSpPr>
        <p:spPr>
          <a:xfrm>
            <a:off x="503238" y="1768475"/>
            <a:ext cx="8975725" cy="4370388"/>
          </a:xfrm>
          <a:prstGeom prst="rect">
            <a:avLst/>
          </a:prstGeom>
          <a:noFill/>
          <a:ln>
            <a:noFill/>
          </a:ln>
        </p:spPr>
        <p:txBody>
          <a:bodyPr anchorCtr="0" anchor="t" bIns="0" lIns="0" spcFirstLastPara="1" rIns="0" wrap="square" tIns="57225">
            <a:noAutofit/>
          </a:bodyPr>
          <a:lstStyle>
            <a:lvl1pPr indent="-228600" lvl="0" marL="457200" algn="l">
              <a:lnSpc>
                <a:spcPct val="87000"/>
              </a:lnSpc>
              <a:spcBef>
                <a:spcPts val="875"/>
              </a:spcBef>
              <a:spcAft>
                <a:spcPts val="0"/>
              </a:spcAft>
              <a:buSzPts val="1400"/>
              <a:buNone/>
              <a:defRPr/>
            </a:lvl1pPr>
            <a:lvl2pPr indent="-228600" lvl="1" marL="914400" algn="l">
              <a:lnSpc>
                <a:spcPct val="87000"/>
              </a:lnSpc>
              <a:spcBef>
                <a:spcPts val="775"/>
              </a:spcBef>
              <a:spcAft>
                <a:spcPts val="0"/>
              </a:spcAft>
              <a:buSzPts val="1400"/>
              <a:buNone/>
              <a:defRPr/>
            </a:lvl2pPr>
            <a:lvl3pPr indent="-228600" lvl="2" marL="1371600" algn="l">
              <a:lnSpc>
                <a:spcPct val="87000"/>
              </a:lnSpc>
              <a:spcBef>
                <a:spcPts val="650"/>
              </a:spcBef>
              <a:spcAft>
                <a:spcPts val="0"/>
              </a:spcAft>
              <a:buSzPts val="1400"/>
              <a:buNone/>
              <a:defRPr/>
            </a:lvl3pPr>
            <a:lvl4pPr indent="-228600" lvl="3" marL="1828800" algn="l">
              <a:lnSpc>
                <a:spcPct val="87000"/>
              </a:lnSpc>
              <a:spcBef>
                <a:spcPts val="550"/>
              </a:spcBef>
              <a:spcAft>
                <a:spcPts val="0"/>
              </a:spcAft>
              <a:buSzPts val="1400"/>
              <a:buNone/>
              <a:defRPr/>
            </a:lvl4pPr>
            <a:lvl5pPr indent="-228600" lvl="4" marL="2286000" algn="l">
              <a:lnSpc>
                <a:spcPct val="87000"/>
              </a:lnSpc>
              <a:spcBef>
                <a:spcPts val="55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4"/>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86" name="Shape 86"/>
        <p:cNvGrpSpPr/>
        <p:nvPr/>
      </p:nvGrpSpPr>
      <p:grpSpPr>
        <a:xfrm>
          <a:off x="0" y="0"/>
          <a:ext cx="0" cy="0"/>
          <a:chOff x="0" y="0"/>
          <a:chExt cx="0" cy="0"/>
        </a:xfrm>
      </p:grpSpPr>
      <p:sp>
        <p:nvSpPr>
          <p:cNvPr id="87" name="Google Shape;87;p5"/>
          <p:cNvSpPr txBox="1"/>
          <p:nvPr>
            <p:ph type="title"/>
          </p:nvPr>
        </p:nvSpPr>
        <p:spPr>
          <a:xfrm>
            <a:off x="687388" y="1884363"/>
            <a:ext cx="8694737" cy="3144837"/>
          </a:xfrm>
          <a:prstGeom prst="rect">
            <a:avLst/>
          </a:prstGeom>
          <a:noFill/>
          <a:ln>
            <a:noFill/>
          </a:ln>
        </p:spPr>
        <p:txBody>
          <a:bodyPr anchorCtr="0" anchor="b" bIns="0" lIns="0" spcFirstLastPara="1" rIns="0" wrap="square" tIns="0">
            <a:noAutofit/>
          </a:bodyPr>
          <a:lstStyle>
            <a:lvl1pPr lvl="0" algn="ctr">
              <a:lnSpc>
                <a:spcPct val="87000"/>
              </a:lnSpc>
              <a:spcBef>
                <a:spcPts val="0"/>
              </a:spcBef>
              <a:spcAft>
                <a:spcPts val="0"/>
              </a:spcAft>
              <a:buSzPts val="1400"/>
              <a:buNone/>
              <a:defRPr sz="6000"/>
            </a:lvl1pPr>
            <a:lvl2pPr lvl="1" algn="ctr">
              <a:lnSpc>
                <a:spcPct val="87000"/>
              </a:lnSpc>
              <a:spcBef>
                <a:spcPts val="0"/>
              </a:spcBef>
              <a:spcAft>
                <a:spcPts val="0"/>
              </a:spcAft>
              <a:buSzPts val="1400"/>
              <a:buNone/>
              <a:defRPr/>
            </a:lvl2pPr>
            <a:lvl3pPr lvl="2" algn="ctr">
              <a:lnSpc>
                <a:spcPct val="87000"/>
              </a:lnSpc>
              <a:spcBef>
                <a:spcPts val="0"/>
              </a:spcBef>
              <a:spcAft>
                <a:spcPts val="0"/>
              </a:spcAft>
              <a:buSzPts val="1400"/>
              <a:buNone/>
              <a:defRPr/>
            </a:lvl3pPr>
            <a:lvl4pPr lvl="3" algn="ctr">
              <a:lnSpc>
                <a:spcPct val="87000"/>
              </a:lnSpc>
              <a:spcBef>
                <a:spcPts val="0"/>
              </a:spcBef>
              <a:spcAft>
                <a:spcPts val="0"/>
              </a:spcAft>
              <a:buSzPts val="1400"/>
              <a:buNone/>
              <a:defRPr/>
            </a:lvl4pPr>
            <a:lvl5pPr lvl="4" algn="ctr">
              <a:lnSpc>
                <a:spcPct val="87000"/>
              </a:lnSpc>
              <a:spcBef>
                <a:spcPts val="0"/>
              </a:spcBef>
              <a:spcAft>
                <a:spcPts val="0"/>
              </a:spcAft>
              <a:buSzPts val="1400"/>
              <a:buNone/>
              <a:defRPr/>
            </a:lvl5pPr>
            <a:lvl6pPr lvl="5" algn="ctr">
              <a:lnSpc>
                <a:spcPct val="87000"/>
              </a:lnSpc>
              <a:spcBef>
                <a:spcPts val="0"/>
              </a:spcBef>
              <a:spcAft>
                <a:spcPts val="0"/>
              </a:spcAft>
              <a:buSzPts val="1400"/>
              <a:buNone/>
              <a:defRPr/>
            </a:lvl6pPr>
            <a:lvl7pPr lvl="6" algn="ctr">
              <a:lnSpc>
                <a:spcPct val="87000"/>
              </a:lnSpc>
              <a:spcBef>
                <a:spcPts val="0"/>
              </a:spcBef>
              <a:spcAft>
                <a:spcPts val="0"/>
              </a:spcAft>
              <a:buSzPts val="1400"/>
              <a:buNone/>
              <a:defRPr/>
            </a:lvl7pPr>
            <a:lvl8pPr lvl="7" algn="ctr">
              <a:lnSpc>
                <a:spcPct val="87000"/>
              </a:lnSpc>
              <a:spcBef>
                <a:spcPts val="0"/>
              </a:spcBef>
              <a:spcAft>
                <a:spcPts val="0"/>
              </a:spcAft>
              <a:buSzPts val="1400"/>
              <a:buNone/>
              <a:defRPr/>
            </a:lvl8pPr>
            <a:lvl9pPr lvl="8" algn="ctr">
              <a:lnSpc>
                <a:spcPct val="87000"/>
              </a:lnSpc>
              <a:spcBef>
                <a:spcPts val="0"/>
              </a:spcBef>
              <a:spcAft>
                <a:spcPts val="0"/>
              </a:spcAft>
              <a:buSzPts val="1400"/>
              <a:buNone/>
              <a:defRPr/>
            </a:lvl9pPr>
          </a:lstStyle>
          <a:p/>
        </p:txBody>
      </p:sp>
      <p:sp>
        <p:nvSpPr>
          <p:cNvPr id="88" name="Google Shape;88;p5"/>
          <p:cNvSpPr txBox="1"/>
          <p:nvPr>
            <p:ph idx="1" type="body"/>
          </p:nvPr>
        </p:nvSpPr>
        <p:spPr>
          <a:xfrm>
            <a:off x="687388" y="5059363"/>
            <a:ext cx="8694737" cy="1652587"/>
          </a:xfrm>
          <a:prstGeom prst="rect">
            <a:avLst/>
          </a:prstGeom>
          <a:noFill/>
          <a:ln>
            <a:noFill/>
          </a:ln>
        </p:spPr>
        <p:txBody>
          <a:bodyPr anchorCtr="0" anchor="t" bIns="0" lIns="0" spcFirstLastPara="1" rIns="0" wrap="square" tIns="57225">
            <a:noAutofit/>
          </a:bodyPr>
          <a:lstStyle>
            <a:lvl1pPr indent="-228600" lvl="0" marL="457200" algn="l">
              <a:lnSpc>
                <a:spcPct val="87000"/>
              </a:lnSpc>
              <a:spcBef>
                <a:spcPts val="875"/>
              </a:spcBef>
              <a:spcAft>
                <a:spcPts val="0"/>
              </a:spcAft>
              <a:buSzPts val="2400"/>
              <a:buNone/>
              <a:defRPr sz="2400"/>
            </a:lvl1pPr>
            <a:lvl2pPr indent="-228600" lvl="1" marL="914400" algn="l">
              <a:lnSpc>
                <a:spcPct val="87000"/>
              </a:lnSpc>
              <a:spcBef>
                <a:spcPts val="775"/>
              </a:spcBef>
              <a:spcAft>
                <a:spcPts val="0"/>
              </a:spcAft>
              <a:buSzPts val="2000"/>
              <a:buNone/>
              <a:defRPr sz="2000"/>
            </a:lvl2pPr>
            <a:lvl3pPr indent="-228600" lvl="2" marL="1371600" algn="l">
              <a:lnSpc>
                <a:spcPct val="87000"/>
              </a:lnSpc>
              <a:spcBef>
                <a:spcPts val="650"/>
              </a:spcBef>
              <a:spcAft>
                <a:spcPts val="0"/>
              </a:spcAft>
              <a:buSzPts val="1800"/>
              <a:buNone/>
              <a:defRPr sz="1800"/>
            </a:lvl3pPr>
            <a:lvl4pPr indent="-228600" lvl="3" marL="1828800" algn="l">
              <a:lnSpc>
                <a:spcPct val="87000"/>
              </a:lnSpc>
              <a:spcBef>
                <a:spcPts val="550"/>
              </a:spcBef>
              <a:spcAft>
                <a:spcPts val="0"/>
              </a:spcAft>
              <a:buSzPts val="1600"/>
              <a:buNone/>
              <a:defRPr sz="1600"/>
            </a:lvl4pPr>
            <a:lvl5pPr indent="-228600" lvl="4" marL="2286000" algn="l">
              <a:lnSpc>
                <a:spcPct val="87000"/>
              </a:lnSpc>
              <a:spcBef>
                <a:spcPts val="55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9" name="Google Shape;89;p5"/>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90" name="Shape 90"/>
        <p:cNvGrpSpPr/>
        <p:nvPr/>
      </p:nvGrpSpPr>
      <p:grpSpPr>
        <a:xfrm>
          <a:off x="0" y="0"/>
          <a:ext cx="0" cy="0"/>
          <a:chOff x="0" y="0"/>
          <a:chExt cx="0" cy="0"/>
        </a:xfrm>
      </p:grpSpPr>
      <p:sp>
        <p:nvSpPr>
          <p:cNvPr id="91" name="Google Shape;91;p6"/>
          <p:cNvSpPr txBox="1"/>
          <p:nvPr>
            <p:ph type="title"/>
          </p:nvPr>
        </p:nvSpPr>
        <p:spPr>
          <a:xfrm>
            <a:off x="503238" y="271463"/>
            <a:ext cx="8975725" cy="1216025"/>
          </a:xfrm>
          <a:prstGeom prst="rect">
            <a:avLst/>
          </a:prstGeom>
          <a:noFill/>
          <a:ln>
            <a:noFill/>
          </a:ln>
        </p:spPr>
        <p:txBody>
          <a:bodyPr anchorCtr="0" anchor="ctr" bIns="0" lIns="0" spcFirstLastPara="1" rIns="0" wrap="square" tIns="0">
            <a:noAutofit/>
          </a:bodyPr>
          <a:lstStyle>
            <a:lvl1pPr lvl="0" algn="ctr">
              <a:lnSpc>
                <a:spcPct val="87000"/>
              </a:lnSpc>
              <a:spcBef>
                <a:spcPts val="0"/>
              </a:spcBef>
              <a:spcAft>
                <a:spcPts val="0"/>
              </a:spcAft>
              <a:buSzPts val="1400"/>
              <a:buNone/>
              <a:defRPr/>
            </a:lvl1pPr>
            <a:lvl2pPr lvl="1" algn="ctr">
              <a:lnSpc>
                <a:spcPct val="87000"/>
              </a:lnSpc>
              <a:spcBef>
                <a:spcPts val="0"/>
              </a:spcBef>
              <a:spcAft>
                <a:spcPts val="0"/>
              </a:spcAft>
              <a:buSzPts val="1400"/>
              <a:buNone/>
              <a:defRPr/>
            </a:lvl2pPr>
            <a:lvl3pPr lvl="2" algn="ctr">
              <a:lnSpc>
                <a:spcPct val="87000"/>
              </a:lnSpc>
              <a:spcBef>
                <a:spcPts val="0"/>
              </a:spcBef>
              <a:spcAft>
                <a:spcPts val="0"/>
              </a:spcAft>
              <a:buSzPts val="1400"/>
              <a:buNone/>
              <a:defRPr/>
            </a:lvl3pPr>
            <a:lvl4pPr lvl="3" algn="ctr">
              <a:lnSpc>
                <a:spcPct val="87000"/>
              </a:lnSpc>
              <a:spcBef>
                <a:spcPts val="0"/>
              </a:spcBef>
              <a:spcAft>
                <a:spcPts val="0"/>
              </a:spcAft>
              <a:buSzPts val="1400"/>
              <a:buNone/>
              <a:defRPr/>
            </a:lvl4pPr>
            <a:lvl5pPr lvl="4" algn="ctr">
              <a:lnSpc>
                <a:spcPct val="87000"/>
              </a:lnSpc>
              <a:spcBef>
                <a:spcPts val="0"/>
              </a:spcBef>
              <a:spcAft>
                <a:spcPts val="0"/>
              </a:spcAft>
              <a:buSzPts val="1400"/>
              <a:buNone/>
              <a:defRPr/>
            </a:lvl5pPr>
            <a:lvl6pPr lvl="5" algn="ctr">
              <a:lnSpc>
                <a:spcPct val="87000"/>
              </a:lnSpc>
              <a:spcBef>
                <a:spcPts val="0"/>
              </a:spcBef>
              <a:spcAft>
                <a:spcPts val="0"/>
              </a:spcAft>
              <a:buSzPts val="1400"/>
              <a:buNone/>
              <a:defRPr/>
            </a:lvl6pPr>
            <a:lvl7pPr lvl="6" algn="ctr">
              <a:lnSpc>
                <a:spcPct val="87000"/>
              </a:lnSpc>
              <a:spcBef>
                <a:spcPts val="0"/>
              </a:spcBef>
              <a:spcAft>
                <a:spcPts val="0"/>
              </a:spcAft>
              <a:buSzPts val="1400"/>
              <a:buNone/>
              <a:defRPr/>
            </a:lvl7pPr>
            <a:lvl8pPr lvl="7" algn="ctr">
              <a:lnSpc>
                <a:spcPct val="87000"/>
              </a:lnSpc>
              <a:spcBef>
                <a:spcPts val="0"/>
              </a:spcBef>
              <a:spcAft>
                <a:spcPts val="0"/>
              </a:spcAft>
              <a:buSzPts val="1400"/>
              <a:buNone/>
              <a:defRPr/>
            </a:lvl8pPr>
            <a:lvl9pPr lvl="8" algn="ctr">
              <a:lnSpc>
                <a:spcPct val="87000"/>
              </a:lnSpc>
              <a:spcBef>
                <a:spcPts val="0"/>
              </a:spcBef>
              <a:spcAft>
                <a:spcPts val="0"/>
              </a:spcAft>
              <a:buSzPts val="1400"/>
              <a:buNone/>
              <a:defRPr/>
            </a:lvl9pPr>
          </a:lstStyle>
          <a:p/>
        </p:txBody>
      </p:sp>
      <p:sp>
        <p:nvSpPr>
          <p:cNvPr id="92" name="Google Shape;92;p6"/>
          <p:cNvSpPr txBox="1"/>
          <p:nvPr>
            <p:ph idx="1" type="body"/>
          </p:nvPr>
        </p:nvSpPr>
        <p:spPr>
          <a:xfrm>
            <a:off x="503238" y="1768475"/>
            <a:ext cx="4411662" cy="4370388"/>
          </a:xfrm>
          <a:prstGeom prst="rect">
            <a:avLst/>
          </a:prstGeom>
          <a:noFill/>
          <a:ln>
            <a:noFill/>
          </a:ln>
        </p:spPr>
        <p:txBody>
          <a:bodyPr anchorCtr="0" anchor="t" bIns="0" lIns="0" spcFirstLastPara="1" rIns="0" wrap="square" tIns="57225">
            <a:noAutofit/>
          </a:bodyPr>
          <a:lstStyle>
            <a:lvl1pPr indent="-228600" lvl="0" marL="457200" algn="l">
              <a:lnSpc>
                <a:spcPct val="87000"/>
              </a:lnSpc>
              <a:spcBef>
                <a:spcPts val="875"/>
              </a:spcBef>
              <a:spcAft>
                <a:spcPts val="0"/>
              </a:spcAft>
              <a:buSzPts val="1400"/>
              <a:buNone/>
              <a:defRPr/>
            </a:lvl1pPr>
            <a:lvl2pPr indent="-228600" lvl="1" marL="914400" algn="l">
              <a:lnSpc>
                <a:spcPct val="87000"/>
              </a:lnSpc>
              <a:spcBef>
                <a:spcPts val="775"/>
              </a:spcBef>
              <a:spcAft>
                <a:spcPts val="0"/>
              </a:spcAft>
              <a:buSzPts val="1400"/>
              <a:buNone/>
              <a:defRPr/>
            </a:lvl2pPr>
            <a:lvl3pPr indent="-228600" lvl="2" marL="1371600" algn="l">
              <a:lnSpc>
                <a:spcPct val="87000"/>
              </a:lnSpc>
              <a:spcBef>
                <a:spcPts val="650"/>
              </a:spcBef>
              <a:spcAft>
                <a:spcPts val="0"/>
              </a:spcAft>
              <a:buSzPts val="1400"/>
              <a:buNone/>
              <a:defRPr/>
            </a:lvl3pPr>
            <a:lvl4pPr indent="-228600" lvl="3" marL="1828800" algn="l">
              <a:lnSpc>
                <a:spcPct val="87000"/>
              </a:lnSpc>
              <a:spcBef>
                <a:spcPts val="550"/>
              </a:spcBef>
              <a:spcAft>
                <a:spcPts val="0"/>
              </a:spcAft>
              <a:buSzPts val="1400"/>
              <a:buNone/>
              <a:defRPr/>
            </a:lvl4pPr>
            <a:lvl5pPr indent="-228600" lvl="4" marL="2286000" algn="l">
              <a:lnSpc>
                <a:spcPct val="87000"/>
              </a:lnSpc>
              <a:spcBef>
                <a:spcPts val="55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6"/>
          <p:cNvSpPr txBox="1"/>
          <p:nvPr>
            <p:ph idx="2" type="body"/>
          </p:nvPr>
        </p:nvSpPr>
        <p:spPr>
          <a:xfrm>
            <a:off x="5067300" y="1768475"/>
            <a:ext cx="4411663" cy="4370388"/>
          </a:xfrm>
          <a:prstGeom prst="rect">
            <a:avLst/>
          </a:prstGeom>
          <a:noFill/>
          <a:ln>
            <a:noFill/>
          </a:ln>
        </p:spPr>
        <p:txBody>
          <a:bodyPr anchorCtr="0" anchor="t" bIns="0" lIns="0" spcFirstLastPara="1" rIns="0" wrap="square" tIns="57225">
            <a:noAutofit/>
          </a:bodyPr>
          <a:lstStyle>
            <a:lvl1pPr indent="-228600" lvl="0" marL="457200" algn="l">
              <a:lnSpc>
                <a:spcPct val="87000"/>
              </a:lnSpc>
              <a:spcBef>
                <a:spcPts val="875"/>
              </a:spcBef>
              <a:spcAft>
                <a:spcPts val="0"/>
              </a:spcAft>
              <a:buSzPts val="1400"/>
              <a:buNone/>
              <a:defRPr/>
            </a:lvl1pPr>
            <a:lvl2pPr indent="-228600" lvl="1" marL="914400" algn="l">
              <a:lnSpc>
                <a:spcPct val="87000"/>
              </a:lnSpc>
              <a:spcBef>
                <a:spcPts val="775"/>
              </a:spcBef>
              <a:spcAft>
                <a:spcPts val="0"/>
              </a:spcAft>
              <a:buSzPts val="1400"/>
              <a:buNone/>
              <a:defRPr/>
            </a:lvl2pPr>
            <a:lvl3pPr indent="-228600" lvl="2" marL="1371600" algn="l">
              <a:lnSpc>
                <a:spcPct val="87000"/>
              </a:lnSpc>
              <a:spcBef>
                <a:spcPts val="650"/>
              </a:spcBef>
              <a:spcAft>
                <a:spcPts val="0"/>
              </a:spcAft>
              <a:buSzPts val="1400"/>
              <a:buNone/>
              <a:defRPr/>
            </a:lvl3pPr>
            <a:lvl4pPr indent="-228600" lvl="3" marL="1828800" algn="l">
              <a:lnSpc>
                <a:spcPct val="87000"/>
              </a:lnSpc>
              <a:spcBef>
                <a:spcPts val="550"/>
              </a:spcBef>
              <a:spcAft>
                <a:spcPts val="0"/>
              </a:spcAft>
              <a:buSzPts val="1400"/>
              <a:buNone/>
              <a:defRPr/>
            </a:lvl4pPr>
            <a:lvl5pPr indent="-228600" lvl="4" marL="2286000" algn="l">
              <a:lnSpc>
                <a:spcPct val="87000"/>
              </a:lnSpc>
              <a:spcBef>
                <a:spcPts val="55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6"/>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95" name="Shape 95"/>
        <p:cNvGrpSpPr/>
        <p:nvPr/>
      </p:nvGrpSpPr>
      <p:grpSpPr>
        <a:xfrm>
          <a:off x="0" y="0"/>
          <a:ext cx="0" cy="0"/>
          <a:chOff x="0" y="0"/>
          <a:chExt cx="0" cy="0"/>
        </a:xfrm>
      </p:grpSpPr>
      <p:sp>
        <p:nvSpPr>
          <p:cNvPr id="96" name="Google Shape;96;p7"/>
          <p:cNvSpPr txBox="1"/>
          <p:nvPr>
            <p:ph type="title"/>
          </p:nvPr>
        </p:nvSpPr>
        <p:spPr>
          <a:xfrm>
            <a:off x="693738" y="403225"/>
            <a:ext cx="8694737" cy="1460500"/>
          </a:xfrm>
          <a:prstGeom prst="rect">
            <a:avLst/>
          </a:prstGeom>
          <a:noFill/>
          <a:ln>
            <a:noFill/>
          </a:ln>
        </p:spPr>
        <p:txBody>
          <a:bodyPr anchorCtr="0" anchor="ctr" bIns="0" lIns="0" spcFirstLastPara="1" rIns="0" wrap="square" tIns="0">
            <a:noAutofit/>
          </a:bodyPr>
          <a:lstStyle>
            <a:lvl1pPr lvl="0" algn="ctr">
              <a:lnSpc>
                <a:spcPct val="87000"/>
              </a:lnSpc>
              <a:spcBef>
                <a:spcPts val="0"/>
              </a:spcBef>
              <a:spcAft>
                <a:spcPts val="0"/>
              </a:spcAft>
              <a:buSzPts val="1400"/>
              <a:buNone/>
              <a:defRPr/>
            </a:lvl1pPr>
            <a:lvl2pPr lvl="1" algn="ctr">
              <a:lnSpc>
                <a:spcPct val="87000"/>
              </a:lnSpc>
              <a:spcBef>
                <a:spcPts val="0"/>
              </a:spcBef>
              <a:spcAft>
                <a:spcPts val="0"/>
              </a:spcAft>
              <a:buSzPts val="1400"/>
              <a:buNone/>
              <a:defRPr/>
            </a:lvl2pPr>
            <a:lvl3pPr lvl="2" algn="ctr">
              <a:lnSpc>
                <a:spcPct val="87000"/>
              </a:lnSpc>
              <a:spcBef>
                <a:spcPts val="0"/>
              </a:spcBef>
              <a:spcAft>
                <a:spcPts val="0"/>
              </a:spcAft>
              <a:buSzPts val="1400"/>
              <a:buNone/>
              <a:defRPr/>
            </a:lvl3pPr>
            <a:lvl4pPr lvl="3" algn="ctr">
              <a:lnSpc>
                <a:spcPct val="87000"/>
              </a:lnSpc>
              <a:spcBef>
                <a:spcPts val="0"/>
              </a:spcBef>
              <a:spcAft>
                <a:spcPts val="0"/>
              </a:spcAft>
              <a:buSzPts val="1400"/>
              <a:buNone/>
              <a:defRPr/>
            </a:lvl4pPr>
            <a:lvl5pPr lvl="4" algn="ctr">
              <a:lnSpc>
                <a:spcPct val="87000"/>
              </a:lnSpc>
              <a:spcBef>
                <a:spcPts val="0"/>
              </a:spcBef>
              <a:spcAft>
                <a:spcPts val="0"/>
              </a:spcAft>
              <a:buSzPts val="1400"/>
              <a:buNone/>
              <a:defRPr/>
            </a:lvl5pPr>
            <a:lvl6pPr lvl="5" algn="ctr">
              <a:lnSpc>
                <a:spcPct val="87000"/>
              </a:lnSpc>
              <a:spcBef>
                <a:spcPts val="0"/>
              </a:spcBef>
              <a:spcAft>
                <a:spcPts val="0"/>
              </a:spcAft>
              <a:buSzPts val="1400"/>
              <a:buNone/>
              <a:defRPr/>
            </a:lvl6pPr>
            <a:lvl7pPr lvl="6" algn="ctr">
              <a:lnSpc>
                <a:spcPct val="87000"/>
              </a:lnSpc>
              <a:spcBef>
                <a:spcPts val="0"/>
              </a:spcBef>
              <a:spcAft>
                <a:spcPts val="0"/>
              </a:spcAft>
              <a:buSzPts val="1400"/>
              <a:buNone/>
              <a:defRPr/>
            </a:lvl7pPr>
            <a:lvl8pPr lvl="7" algn="ctr">
              <a:lnSpc>
                <a:spcPct val="87000"/>
              </a:lnSpc>
              <a:spcBef>
                <a:spcPts val="0"/>
              </a:spcBef>
              <a:spcAft>
                <a:spcPts val="0"/>
              </a:spcAft>
              <a:buSzPts val="1400"/>
              <a:buNone/>
              <a:defRPr/>
            </a:lvl8pPr>
            <a:lvl9pPr lvl="8" algn="ctr">
              <a:lnSpc>
                <a:spcPct val="87000"/>
              </a:lnSpc>
              <a:spcBef>
                <a:spcPts val="0"/>
              </a:spcBef>
              <a:spcAft>
                <a:spcPts val="0"/>
              </a:spcAft>
              <a:buSzPts val="1400"/>
              <a:buNone/>
              <a:defRPr/>
            </a:lvl9pPr>
          </a:lstStyle>
          <a:p/>
        </p:txBody>
      </p:sp>
      <p:sp>
        <p:nvSpPr>
          <p:cNvPr id="97" name="Google Shape;97;p7"/>
          <p:cNvSpPr txBox="1"/>
          <p:nvPr>
            <p:ph idx="1" type="body"/>
          </p:nvPr>
        </p:nvSpPr>
        <p:spPr>
          <a:xfrm>
            <a:off x="693738" y="1852613"/>
            <a:ext cx="4265612" cy="908050"/>
          </a:xfrm>
          <a:prstGeom prst="rect">
            <a:avLst/>
          </a:prstGeom>
          <a:noFill/>
          <a:ln>
            <a:noFill/>
          </a:ln>
        </p:spPr>
        <p:txBody>
          <a:bodyPr anchorCtr="0" anchor="b" bIns="0" lIns="0" spcFirstLastPara="1" rIns="0" wrap="square" tIns="57225">
            <a:noAutofit/>
          </a:bodyPr>
          <a:lstStyle>
            <a:lvl1pPr indent="-228600" lvl="0" marL="457200" algn="l">
              <a:lnSpc>
                <a:spcPct val="87000"/>
              </a:lnSpc>
              <a:spcBef>
                <a:spcPts val="875"/>
              </a:spcBef>
              <a:spcAft>
                <a:spcPts val="0"/>
              </a:spcAft>
              <a:buSzPts val="2400"/>
              <a:buNone/>
              <a:defRPr b="1" sz="2400"/>
            </a:lvl1pPr>
            <a:lvl2pPr indent="-228600" lvl="1" marL="914400" algn="l">
              <a:lnSpc>
                <a:spcPct val="87000"/>
              </a:lnSpc>
              <a:spcBef>
                <a:spcPts val="775"/>
              </a:spcBef>
              <a:spcAft>
                <a:spcPts val="0"/>
              </a:spcAft>
              <a:buSzPts val="2000"/>
              <a:buNone/>
              <a:defRPr b="1" sz="2000"/>
            </a:lvl2pPr>
            <a:lvl3pPr indent="-228600" lvl="2" marL="1371600" algn="l">
              <a:lnSpc>
                <a:spcPct val="87000"/>
              </a:lnSpc>
              <a:spcBef>
                <a:spcPts val="650"/>
              </a:spcBef>
              <a:spcAft>
                <a:spcPts val="0"/>
              </a:spcAft>
              <a:buSzPts val="1800"/>
              <a:buNone/>
              <a:defRPr b="1" sz="1800"/>
            </a:lvl3pPr>
            <a:lvl4pPr indent="-228600" lvl="3" marL="1828800" algn="l">
              <a:lnSpc>
                <a:spcPct val="87000"/>
              </a:lnSpc>
              <a:spcBef>
                <a:spcPts val="550"/>
              </a:spcBef>
              <a:spcAft>
                <a:spcPts val="0"/>
              </a:spcAft>
              <a:buSzPts val="1600"/>
              <a:buNone/>
              <a:defRPr b="1" sz="1600"/>
            </a:lvl4pPr>
            <a:lvl5pPr indent="-228600" lvl="4" marL="2286000" algn="l">
              <a:lnSpc>
                <a:spcPct val="87000"/>
              </a:lnSpc>
              <a:spcBef>
                <a:spcPts val="55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8" name="Google Shape;98;p7"/>
          <p:cNvSpPr txBox="1"/>
          <p:nvPr>
            <p:ph idx="2" type="body"/>
          </p:nvPr>
        </p:nvSpPr>
        <p:spPr>
          <a:xfrm>
            <a:off x="693738" y="2760663"/>
            <a:ext cx="4265612" cy="4062412"/>
          </a:xfrm>
          <a:prstGeom prst="rect">
            <a:avLst/>
          </a:prstGeom>
          <a:noFill/>
          <a:ln>
            <a:noFill/>
          </a:ln>
        </p:spPr>
        <p:txBody>
          <a:bodyPr anchorCtr="0" anchor="t" bIns="0" lIns="0" spcFirstLastPara="1" rIns="0" wrap="square" tIns="57225">
            <a:noAutofit/>
          </a:bodyPr>
          <a:lstStyle>
            <a:lvl1pPr indent="-228600" lvl="0" marL="457200" algn="l">
              <a:lnSpc>
                <a:spcPct val="87000"/>
              </a:lnSpc>
              <a:spcBef>
                <a:spcPts val="875"/>
              </a:spcBef>
              <a:spcAft>
                <a:spcPts val="0"/>
              </a:spcAft>
              <a:buSzPts val="1400"/>
              <a:buNone/>
              <a:defRPr/>
            </a:lvl1pPr>
            <a:lvl2pPr indent="-228600" lvl="1" marL="914400" algn="l">
              <a:lnSpc>
                <a:spcPct val="87000"/>
              </a:lnSpc>
              <a:spcBef>
                <a:spcPts val="775"/>
              </a:spcBef>
              <a:spcAft>
                <a:spcPts val="0"/>
              </a:spcAft>
              <a:buSzPts val="1400"/>
              <a:buNone/>
              <a:defRPr/>
            </a:lvl2pPr>
            <a:lvl3pPr indent="-228600" lvl="2" marL="1371600" algn="l">
              <a:lnSpc>
                <a:spcPct val="87000"/>
              </a:lnSpc>
              <a:spcBef>
                <a:spcPts val="650"/>
              </a:spcBef>
              <a:spcAft>
                <a:spcPts val="0"/>
              </a:spcAft>
              <a:buSzPts val="1400"/>
              <a:buNone/>
              <a:defRPr/>
            </a:lvl3pPr>
            <a:lvl4pPr indent="-228600" lvl="3" marL="1828800" algn="l">
              <a:lnSpc>
                <a:spcPct val="87000"/>
              </a:lnSpc>
              <a:spcBef>
                <a:spcPts val="550"/>
              </a:spcBef>
              <a:spcAft>
                <a:spcPts val="0"/>
              </a:spcAft>
              <a:buSzPts val="1400"/>
              <a:buNone/>
              <a:defRPr/>
            </a:lvl4pPr>
            <a:lvl5pPr indent="-228600" lvl="4" marL="2286000" algn="l">
              <a:lnSpc>
                <a:spcPct val="87000"/>
              </a:lnSpc>
              <a:spcBef>
                <a:spcPts val="55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7"/>
          <p:cNvSpPr txBox="1"/>
          <p:nvPr>
            <p:ph idx="3" type="body"/>
          </p:nvPr>
        </p:nvSpPr>
        <p:spPr>
          <a:xfrm>
            <a:off x="5103813" y="1852613"/>
            <a:ext cx="4284662" cy="908050"/>
          </a:xfrm>
          <a:prstGeom prst="rect">
            <a:avLst/>
          </a:prstGeom>
          <a:noFill/>
          <a:ln>
            <a:noFill/>
          </a:ln>
        </p:spPr>
        <p:txBody>
          <a:bodyPr anchorCtr="0" anchor="b" bIns="0" lIns="0" spcFirstLastPara="1" rIns="0" wrap="square" tIns="57225">
            <a:noAutofit/>
          </a:bodyPr>
          <a:lstStyle>
            <a:lvl1pPr indent="-228600" lvl="0" marL="457200" algn="l">
              <a:lnSpc>
                <a:spcPct val="87000"/>
              </a:lnSpc>
              <a:spcBef>
                <a:spcPts val="875"/>
              </a:spcBef>
              <a:spcAft>
                <a:spcPts val="0"/>
              </a:spcAft>
              <a:buSzPts val="2400"/>
              <a:buNone/>
              <a:defRPr b="1" sz="2400"/>
            </a:lvl1pPr>
            <a:lvl2pPr indent="-228600" lvl="1" marL="914400" algn="l">
              <a:lnSpc>
                <a:spcPct val="87000"/>
              </a:lnSpc>
              <a:spcBef>
                <a:spcPts val="775"/>
              </a:spcBef>
              <a:spcAft>
                <a:spcPts val="0"/>
              </a:spcAft>
              <a:buSzPts val="2000"/>
              <a:buNone/>
              <a:defRPr b="1" sz="2000"/>
            </a:lvl2pPr>
            <a:lvl3pPr indent="-228600" lvl="2" marL="1371600" algn="l">
              <a:lnSpc>
                <a:spcPct val="87000"/>
              </a:lnSpc>
              <a:spcBef>
                <a:spcPts val="650"/>
              </a:spcBef>
              <a:spcAft>
                <a:spcPts val="0"/>
              </a:spcAft>
              <a:buSzPts val="1800"/>
              <a:buNone/>
              <a:defRPr b="1" sz="1800"/>
            </a:lvl3pPr>
            <a:lvl4pPr indent="-228600" lvl="3" marL="1828800" algn="l">
              <a:lnSpc>
                <a:spcPct val="87000"/>
              </a:lnSpc>
              <a:spcBef>
                <a:spcPts val="550"/>
              </a:spcBef>
              <a:spcAft>
                <a:spcPts val="0"/>
              </a:spcAft>
              <a:buSzPts val="1600"/>
              <a:buNone/>
              <a:defRPr b="1" sz="1600"/>
            </a:lvl4pPr>
            <a:lvl5pPr indent="-228600" lvl="4" marL="2286000" algn="l">
              <a:lnSpc>
                <a:spcPct val="87000"/>
              </a:lnSpc>
              <a:spcBef>
                <a:spcPts val="55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0" name="Google Shape;100;p7"/>
          <p:cNvSpPr txBox="1"/>
          <p:nvPr>
            <p:ph idx="4" type="body"/>
          </p:nvPr>
        </p:nvSpPr>
        <p:spPr>
          <a:xfrm>
            <a:off x="5103813" y="2760663"/>
            <a:ext cx="4284662" cy="4062412"/>
          </a:xfrm>
          <a:prstGeom prst="rect">
            <a:avLst/>
          </a:prstGeom>
          <a:noFill/>
          <a:ln>
            <a:noFill/>
          </a:ln>
        </p:spPr>
        <p:txBody>
          <a:bodyPr anchorCtr="0" anchor="t" bIns="0" lIns="0" spcFirstLastPara="1" rIns="0" wrap="square" tIns="57225">
            <a:noAutofit/>
          </a:bodyPr>
          <a:lstStyle>
            <a:lvl1pPr indent="-228600" lvl="0" marL="457200" algn="l">
              <a:lnSpc>
                <a:spcPct val="87000"/>
              </a:lnSpc>
              <a:spcBef>
                <a:spcPts val="875"/>
              </a:spcBef>
              <a:spcAft>
                <a:spcPts val="0"/>
              </a:spcAft>
              <a:buSzPts val="1400"/>
              <a:buNone/>
              <a:defRPr/>
            </a:lvl1pPr>
            <a:lvl2pPr indent="-228600" lvl="1" marL="914400" algn="l">
              <a:lnSpc>
                <a:spcPct val="87000"/>
              </a:lnSpc>
              <a:spcBef>
                <a:spcPts val="775"/>
              </a:spcBef>
              <a:spcAft>
                <a:spcPts val="0"/>
              </a:spcAft>
              <a:buSzPts val="1400"/>
              <a:buNone/>
              <a:defRPr/>
            </a:lvl2pPr>
            <a:lvl3pPr indent="-228600" lvl="2" marL="1371600" algn="l">
              <a:lnSpc>
                <a:spcPct val="87000"/>
              </a:lnSpc>
              <a:spcBef>
                <a:spcPts val="650"/>
              </a:spcBef>
              <a:spcAft>
                <a:spcPts val="0"/>
              </a:spcAft>
              <a:buSzPts val="1400"/>
              <a:buNone/>
              <a:defRPr/>
            </a:lvl3pPr>
            <a:lvl4pPr indent="-228600" lvl="3" marL="1828800" algn="l">
              <a:lnSpc>
                <a:spcPct val="87000"/>
              </a:lnSpc>
              <a:spcBef>
                <a:spcPts val="550"/>
              </a:spcBef>
              <a:spcAft>
                <a:spcPts val="0"/>
              </a:spcAft>
              <a:buSzPts val="1400"/>
              <a:buNone/>
              <a:defRPr/>
            </a:lvl4pPr>
            <a:lvl5pPr indent="-228600" lvl="4" marL="2286000" algn="l">
              <a:lnSpc>
                <a:spcPct val="87000"/>
              </a:lnSpc>
              <a:spcBef>
                <a:spcPts val="55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7"/>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02" name="Shape 102"/>
        <p:cNvGrpSpPr/>
        <p:nvPr/>
      </p:nvGrpSpPr>
      <p:grpSpPr>
        <a:xfrm>
          <a:off x="0" y="0"/>
          <a:ext cx="0" cy="0"/>
          <a:chOff x="0" y="0"/>
          <a:chExt cx="0" cy="0"/>
        </a:xfrm>
      </p:grpSpPr>
      <p:sp>
        <p:nvSpPr>
          <p:cNvPr id="103" name="Google Shape;103;p8"/>
          <p:cNvSpPr txBox="1"/>
          <p:nvPr>
            <p:ph type="title"/>
          </p:nvPr>
        </p:nvSpPr>
        <p:spPr>
          <a:xfrm>
            <a:off x="503238" y="271463"/>
            <a:ext cx="8975725" cy="1216025"/>
          </a:xfrm>
          <a:prstGeom prst="rect">
            <a:avLst/>
          </a:prstGeom>
          <a:noFill/>
          <a:ln>
            <a:noFill/>
          </a:ln>
        </p:spPr>
        <p:txBody>
          <a:bodyPr anchorCtr="0" anchor="ctr" bIns="0" lIns="0" spcFirstLastPara="1" rIns="0" wrap="square" tIns="0">
            <a:noAutofit/>
          </a:bodyPr>
          <a:lstStyle>
            <a:lvl1pPr lvl="0" algn="ctr">
              <a:lnSpc>
                <a:spcPct val="87000"/>
              </a:lnSpc>
              <a:spcBef>
                <a:spcPts val="0"/>
              </a:spcBef>
              <a:spcAft>
                <a:spcPts val="0"/>
              </a:spcAft>
              <a:buSzPts val="1400"/>
              <a:buNone/>
              <a:defRPr/>
            </a:lvl1pPr>
            <a:lvl2pPr lvl="1" algn="ctr">
              <a:lnSpc>
                <a:spcPct val="87000"/>
              </a:lnSpc>
              <a:spcBef>
                <a:spcPts val="0"/>
              </a:spcBef>
              <a:spcAft>
                <a:spcPts val="0"/>
              </a:spcAft>
              <a:buSzPts val="1400"/>
              <a:buNone/>
              <a:defRPr/>
            </a:lvl2pPr>
            <a:lvl3pPr lvl="2" algn="ctr">
              <a:lnSpc>
                <a:spcPct val="87000"/>
              </a:lnSpc>
              <a:spcBef>
                <a:spcPts val="0"/>
              </a:spcBef>
              <a:spcAft>
                <a:spcPts val="0"/>
              </a:spcAft>
              <a:buSzPts val="1400"/>
              <a:buNone/>
              <a:defRPr/>
            </a:lvl3pPr>
            <a:lvl4pPr lvl="3" algn="ctr">
              <a:lnSpc>
                <a:spcPct val="87000"/>
              </a:lnSpc>
              <a:spcBef>
                <a:spcPts val="0"/>
              </a:spcBef>
              <a:spcAft>
                <a:spcPts val="0"/>
              </a:spcAft>
              <a:buSzPts val="1400"/>
              <a:buNone/>
              <a:defRPr/>
            </a:lvl4pPr>
            <a:lvl5pPr lvl="4" algn="ctr">
              <a:lnSpc>
                <a:spcPct val="87000"/>
              </a:lnSpc>
              <a:spcBef>
                <a:spcPts val="0"/>
              </a:spcBef>
              <a:spcAft>
                <a:spcPts val="0"/>
              </a:spcAft>
              <a:buSzPts val="1400"/>
              <a:buNone/>
              <a:defRPr/>
            </a:lvl5pPr>
            <a:lvl6pPr lvl="5" algn="ctr">
              <a:lnSpc>
                <a:spcPct val="87000"/>
              </a:lnSpc>
              <a:spcBef>
                <a:spcPts val="0"/>
              </a:spcBef>
              <a:spcAft>
                <a:spcPts val="0"/>
              </a:spcAft>
              <a:buSzPts val="1400"/>
              <a:buNone/>
              <a:defRPr/>
            </a:lvl6pPr>
            <a:lvl7pPr lvl="6" algn="ctr">
              <a:lnSpc>
                <a:spcPct val="87000"/>
              </a:lnSpc>
              <a:spcBef>
                <a:spcPts val="0"/>
              </a:spcBef>
              <a:spcAft>
                <a:spcPts val="0"/>
              </a:spcAft>
              <a:buSzPts val="1400"/>
              <a:buNone/>
              <a:defRPr/>
            </a:lvl7pPr>
            <a:lvl8pPr lvl="7" algn="ctr">
              <a:lnSpc>
                <a:spcPct val="87000"/>
              </a:lnSpc>
              <a:spcBef>
                <a:spcPts val="0"/>
              </a:spcBef>
              <a:spcAft>
                <a:spcPts val="0"/>
              </a:spcAft>
              <a:buSzPts val="1400"/>
              <a:buNone/>
              <a:defRPr/>
            </a:lvl8pPr>
            <a:lvl9pPr lvl="8" algn="ctr">
              <a:lnSpc>
                <a:spcPct val="87000"/>
              </a:lnSpc>
              <a:spcBef>
                <a:spcPts val="0"/>
              </a:spcBef>
              <a:spcAft>
                <a:spcPts val="0"/>
              </a:spcAft>
              <a:buSzPts val="1400"/>
              <a:buNone/>
              <a:defRPr/>
            </a:lvl9pPr>
          </a:lstStyle>
          <a:p/>
        </p:txBody>
      </p:sp>
      <p:sp>
        <p:nvSpPr>
          <p:cNvPr id="104" name="Google Shape;104;p8"/>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05" name="Shape 105"/>
        <p:cNvGrpSpPr/>
        <p:nvPr/>
      </p:nvGrpSpPr>
      <p:grpSpPr>
        <a:xfrm>
          <a:off x="0" y="0"/>
          <a:ext cx="0" cy="0"/>
          <a:chOff x="0" y="0"/>
          <a:chExt cx="0" cy="0"/>
        </a:xfrm>
      </p:grpSpPr>
      <p:sp>
        <p:nvSpPr>
          <p:cNvPr id="106" name="Google Shape;106;p9"/>
          <p:cNvSpPr txBox="1"/>
          <p:nvPr>
            <p:ph type="title"/>
          </p:nvPr>
        </p:nvSpPr>
        <p:spPr>
          <a:xfrm>
            <a:off x="693738" y="503238"/>
            <a:ext cx="3251200" cy="1765300"/>
          </a:xfrm>
          <a:prstGeom prst="rect">
            <a:avLst/>
          </a:prstGeom>
          <a:noFill/>
          <a:ln>
            <a:noFill/>
          </a:ln>
        </p:spPr>
        <p:txBody>
          <a:bodyPr anchorCtr="0" anchor="b" bIns="0" lIns="0" spcFirstLastPara="1" rIns="0" wrap="square" tIns="0">
            <a:noAutofit/>
          </a:bodyPr>
          <a:lstStyle>
            <a:lvl1pPr lvl="0" algn="ctr">
              <a:lnSpc>
                <a:spcPct val="87000"/>
              </a:lnSpc>
              <a:spcBef>
                <a:spcPts val="0"/>
              </a:spcBef>
              <a:spcAft>
                <a:spcPts val="0"/>
              </a:spcAft>
              <a:buSzPts val="1400"/>
              <a:buNone/>
              <a:defRPr sz="3200"/>
            </a:lvl1pPr>
            <a:lvl2pPr lvl="1" algn="ctr">
              <a:lnSpc>
                <a:spcPct val="87000"/>
              </a:lnSpc>
              <a:spcBef>
                <a:spcPts val="0"/>
              </a:spcBef>
              <a:spcAft>
                <a:spcPts val="0"/>
              </a:spcAft>
              <a:buSzPts val="1400"/>
              <a:buNone/>
              <a:defRPr/>
            </a:lvl2pPr>
            <a:lvl3pPr lvl="2" algn="ctr">
              <a:lnSpc>
                <a:spcPct val="87000"/>
              </a:lnSpc>
              <a:spcBef>
                <a:spcPts val="0"/>
              </a:spcBef>
              <a:spcAft>
                <a:spcPts val="0"/>
              </a:spcAft>
              <a:buSzPts val="1400"/>
              <a:buNone/>
              <a:defRPr/>
            </a:lvl3pPr>
            <a:lvl4pPr lvl="3" algn="ctr">
              <a:lnSpc>
                <a:spcPct val="87000"/>
              </a:lnSpc>
              <a:spcBef>
                <a:spcPts val="0"/>
              </a:spcBef>
              <a:spcAft>
                <a:spcPts val="0"/>
              </a:spcAft>
              <a:buSzPts val="1400"/>
              <a:buNone/>
              <a:defRPr/>
            </a:lvl4pPr>
            <a:lvl5pPr lvl="4" algn="ctr">
              <a:lnSpc>
                <a:spcPct val="87000"/>
              </a:lnSpc>
              <a:spcBef>
                <a:spcPts val="0"/>
              </a:spcBef>
              <a:spcAft>
                <a:spcPts val="0"/>
              </a:spcAft>
              <a:buSzPts val="1400"/>
              <a:buNone/>
              <a:defRPr/>
            </a:lvl5pPr>
            <a:lvl6pPr lvl="5" algn="ctr">
              <a:lnSpc>
                <a:spcPct val="87000"/>
              </a:lnSpc>
              <a:spcBef>
                <a:spcPts val="0"/>
              </a:spcBef>
              <a:spcAft>
                <a:spcPts val="0"/>
              </a:spcAft>
              <a:buSzPts val="1400"/>
              <a:buNone/>
              <a:defRPr/>
            </a:lvl6pPr>
            <a:lvl7pPr lvl="6" algn="ctr">
              <a:lnSpc>
                <a:spcPct val="87000"/>
              </a:lnSpc>
              <a:spcBef>
                <a:spcPts val="0"/>
              </a:spcBef>
              <a:spcAft>
                <a:spcPts val="0"/>
              </a:spcAft>
              <a:buSzPts val="1400"/>
              <a:buNone/>
              <a:defRPr/>
            </a:lvl7pPr>
            <a:lvl8pPr lvl="7" algn="ctr">
              <a:lnSpc>
                <a:spcPct val="87000"/>
              </a:lnSpc>
              <a:spcBef>
                <a:spcPts val="0"/>
              </a:spcBef>
              <a:spcAft>
                <a:spcPts val="0"/>
              </a:spcAft>
              <a:buSzPts val="1400"/>
              <a:buNone/>
              <a:defRPr/>
            </a:lvl8pPr>
            <a:lvl9pPr lvl="8" algn="ctr">
              <a:lnSpc>
                <a:spcPct val="87000"/>
              </a:lnSpc>
              <a:spcBef>
                <a:spcPts val="0"/>
              </a:spcBef>
              <a:spcAft>
                <a:spcPts val="0"/>
              </a:spcAft>
              <a:buSzPts val="1400"/>
              <a:buNone/>
              <a:defRPr/>
            </a:lvl9pPr>
          </a:lstStyle>
          <a:p/>
        </p:txBody>
      </p:sp>
      <p:sp>
        <p:nvSpPr>
          <p:cNvPr id="107" name="Google Shape;107;p9"/>
          <p:cNvSpPr txBox="1"/>
          <p:nvPr>
            <p:ph idx="1" type="body"/>
          </p:nvPr>
        </p:nvSpPr>
        <p:spPr>
          <a:xfrm>
            <a:off x="4286250" y="1089025"/>
            <a:ext cx="5102225" cy="5372100"/>
          </a:xfrm>
          <a:prstGeom prst="rect">
            <a:avLst/>
          </a:prstGeom>
          <a:noFill/>
          <a:ln>
            <a:noFill/>
          </a:ln>
        </p:spPr>
        <p:txBody>
          <a:bodyPr anchorCtr="0" anchor="t" bIns="0" lIns="0" spcFirstLastPara="1" rIns="0" wrap="square" tIns="57225">
            <a:noAutofit/>
          </a:bodyPr>
          <a:lstStyle>
            <a:lvl1pPr indent="-228600" lvl="0" marL="457200" algn="l">
              <a:lnSpc>
                <a:spcPct val="87000"/>
              </a:lnSpc>
              <a:spcBef>
                <a:spcPts val="875"/>
              </a:spcBef>
              <a:spcAft>
                <a:spcPts val="0"/>
              </a:spcAft>
              <a:buSzPts val="1400"/>
              <a:buNone/>
              <a:defRPr sz="3200"/>
            </a:lvl1pPr>
            <a:lvl2pPr indent="-228600" lvl="1" marL="914400" algn="l">
              <a:lnSpc>
                <a:spcPct val="87000"/>
              </a:lnSpc>
              <a:spcBef>
                <a:spcPts val="775"/>
              </a:spcBef>
              <a:spcAft>
                <a:spcPts val="0"/>
              </a:spcAft>
              <a:buSzPts val="1400"/>
              <a:buNone/>
              <a:defRPr sz="2800"/>
            </a:lvl2pPr>
            <a:lvl3pPr indent="-228600" lvl="2" marL="1371600" algn="l">
              <a:lnSpc>
                <a:spcPct val="87000"/>
              </a:lnSpc>
              <a:spcBef>
                <a:spcPts val="650"/>
              </a:spcBef>
              <a:spcAft>
                <a:spcPts val="0"/>
              </a:spcAft>
              <a:buSzPts val="1400"/>
              <a:buNone/>
              <a:defRPr sz="2400"/>
            </a:lvl3pPr>
            <a:lvl4pPr indent="-228600" lvl="3" marL="1828800" algn="l">
              <a:lnSpc>
                <a:spcPct val="87000"/>
              </a:lnSpc>
              <a:spcBef>
                <a:spcPts val="550"/>
              </a:spcBef>
              <a:spcAft>
                <a:spcPts val="0"/>
              </a:spcAft>
              <a:buSzPts val="1400"/>
              <a:buNone/>
              <a:defRPr sz="2000"/>
            </a:lvl4pPr>
            <a:lvl5pPr indent="-228600" lvl="4" marL="2286000" algn="l">
              <a:lnSpc>
                <a:spcPct val="87000"/>
              </a:lnSpc>
              <a:spcBef>
                <a:spcPts val="550"/>
              </a:spcBef>
              <a:spcAft>
                <a:spcPts val="0"/>
              </a:spcAft>
              <a:buSzPts val="1400"/>
              <a:buNone/>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8" name="Google Shape;108;p9"/>
          <p:cNvSpPr txBox="1"/>
          <p:nvPr>
            <p:ph idx="2" type="body"/>
          </p:nvPr>
        </p:nvSpPr>
        <p:spPr>
          <a:xfrm>
            <a:off x="693738" y="2268538"/>
            <a:ext cx="3251200" cy="4200525"/>
          </a:xfrm>
          <a:prstGeom prst="rect">
            <a:avLst/>
          </a:prstGeom>
          <a:noFill/>
          <a:ln>
            <a:noFill/>
          </a:ln>
        </p:spPr>
        <p:txBody>
          <a:bodyPr anchorCtr="0" anchor="t" bIns="0" lIns="0" spcFirstLastPara="1" rIns="0" wrap="square" tIns="57225">
            <a:noAutofit/>
          </a:bodyPr>
          <a:lstStyle>
            <a:lvl1pPr indent="-228600" lvl="0" marL="457200" algn="l">
              <a:lnSpc>
                <a:spcPct val="87000"/>
              </a:lnSpc>
              <a:spcBef>
                <a:spcPts val="875"/>
              </a:spcBef>
              <a:spcAft>
                <a:spcPts val="0"/>
              </a:spcAft>
              <a:buSzPts val="1600"/>
              <a:buNone/>
              <a:defRPr sz="1600"/>
            </a:lvl1pPr>
            <a:lvl2pPr indent="-228600" lvl="1" marL="914400" algn="l">
              <a:lnSpc>
                <a:spcPct val="87000"/>
              </a:lnSpc>
              <a:spcBef>
                <a:spcPts val="775"/>
              </a:spcBef>
              <a:spcAft>
                <a:spcPts val="0"/>
              </a:spcAft>
              <a:buSzPts val="1400"/>
              <a:buNone/>
              <a:defRPr sz="1400"/>
            </a:lvl2pPr>
            <a:lvl3pPr indent="-228600" lvl="2" marL="1371600" algn="l">
              <a:lnSpc>
                <a:spcPct val="87000"/>
              </a:lnSpc>
              <a:spcBef>
                <a:spcPts val="650"/>
              </a:spcBef>
              <a:spcAft>
                <a:spcPts val="0"/>
              </a:spcAft>
              <a:buSzPts val="1200"/>
              <a:buNone/>
              <a:defRPr sz="1200"/>
            </a:lvl3pPr>
            <a:lvl4pPr indent="-228600" lvl="3" marL="1828800" algn="l">
              <a:lnSpc>
                <a:spcPct val="87000"/>
              </a:lnSpc>
              <a:spcBef>
                <a:spcPts val="550"/>
              </a:spcBef>
              <a:spcAft>
                <a:spcPts val="0"/>
              </a:spcAft>
              <a:buSzPts val="1000"/>
              <a:buNone/>
              <a:defRPr sz="1000"/>
            </a:lvl4pPr>
            <a:lvl5pPr indent="-228600" lvl="4" marL="2286000" algn="l">
              <a:lnSpc>
                <a:spcPct val="87000"/>
              </a:lnSpc>
              <a:spcBef>
                <a:spcPts val="55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9" name="Google Shape;109;p9"/>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10" name="Shape 110"/>
        <p:cNvGrpSpPr/>
        <p:nvPr/>
      </p:nvGrpSpPr>
      <p:grpSpPr>
        <a:xfrm>
          <a:off x="0" y="0"/>
          <a:ext cx="0" cy="0"/>
          <a:chOff x="0" y="0"/>
          <a:chExt cx="0" cy="0"/>
        </a:xfrm>
      </p:grpSpPr>
      <p:sp>
        <p:nvSpPr>
          <p:cNvPr id="111" name="Google Shape;111;p10"/>
          <p:cNvSpPr txBox="1"/>
          <p:nvPr>
            <p:ph type="title"/>
          </p:nvPr>
        </p:nvSpPr>
        <p:spPr>
          <a:xfrm>
            <a:off x="693738" y="503238"/>
            <a:ext cx="3251200" cy="1765300"/>
          </a:xfrm>
          <a:prstGeom prst="rect">
            <a:avLst/>
          </a:prstGeom>
          <a:noFill/>
          <a:ln>
            <a:noFill/>
          </a:ln>
        </p:spPr>
        <p:txBody>
          <a:bodyPr anchorCtr="0" anchor="b" bIns="0" lIns="0" spcFirstLastPara="1" rIns="0" wrap="square" tIns="0">
            <a:noAutofit/>
          </a:bodyPr>
          <a:lstStyle>
            <a:lvl1pPr lvl="0" algn="ctr">
              <a:lnSpc>
                <a:spcPct val="87000"/>
              </a:lnSpc>
              <a:spcBef>
                <a:spcPts val="0"/>
              </a:spcBef>
              <a:spcAft>
                <a:spcPts val="0"/>
              </a:spcAft>
              <a:buSzPts val="1400"/>
              <a:buNone/>
              <a:defRPr sz="3200"/>
            </a:lvl1pPr>
            <a:lvl2pPr lvl="1" algn="ctr">
              <a:lnSpc>
                <a:spcPct val="87000"/>
              </a:lnSpc>
              <a:spcBef>
                <a:spcPts val="0"/>
              </a:spcBef>
              <a:spcAft>
                <a:spcPts val="0"/>
              </a:spcAft>
              <a:buSzPts val="1400"/>
              <a:buNone/>
              <a:defRPr/>
            </a:lvl2pPr>
            <a:lvl3pPr lvl="2" algn="ctr">
              <a:lnSpc>
                <a:spcPct val="87000"/>
              </a:lnSpc>
              <a:spcBef>
                <a:spcPts val="0"/>
              </a:spcBef>
              <a:spcAft>
                <a:spcPts val="0"/>
              </a:spcAft>
              <a:buSzPts val="1400"/>
              <a:buNone/>
              <a:defRPr/>
            </a:lvl3pPr>
            <a:lvl4pPr lvl="3" algn="ctr">
              <a:lnSpc>
                <a:spcPct val="87000"/>
              </a:lnSpc>
              <a:spcBef>
                <a:spcPts val="0"/>
              </a:spcBef>
              <a:spcAft>
                <a:spcPts val="0"/>
              </a:spcAft>
              <a:buSzPts val="1400"/>
              <a:buNone/>
              <a:defRPr/>
            </a:lvl4pPr>
            <a:lvl5pPr lvl="4" algn="ctr">
              <a:lnSpc>
                <a:spcPct val="87000"/>
              </a:lnSpc>
              <a:spcBef>
                <a:spcPts val="0"/>
              </a:spcBef>
              <a:spcAft>
                <a:spcPts val="0"/>
              </a:spcAft>
              <a:buSzPts val="1400"/>
              <a:buNone/>
              <a:defRPr/>
            </a:lvl5pPr>
            <a:lvl6pPr lvl="5" algn="ctr">
              <a:lnSpc>
                <a:spcPct val="87000"/>
              </a:lnSpc>
              <a:spcBef>
                <a:spcPts val="0"/>
              </a:spcBef>
              <a:spcAft>
                <a:spcPts val="0"/>
              </a:spcAft>
              <a:buSzPts val="1400"/>
              <a:buNone/>
              <a:defRPr/>
            </a:lvl6pPr>
            <a:lvl7pPr lvl="6" algn="ctr">
              <a:lnSpc>
                <a:spcPct val="87000"/>
              </a:lnSpc>
              <a:spcBef>
                <a:spcPts val="0"/>
              </a:spcBef>
              <a:spcAft>
                <a:spcPts val="0"/>
              </a:spcAft>
              <a:buSzPts val="1400"/>
              <a:buNone/>
              <a:defRPr/>
            </a:lvl7pPr>
            <a:lvl8pPr lvl="7" algn="ctr">
              <a:lnSpc>
                <a:spcPct val="87000"/>
              </a:lnSpc>
              <a:spcBef>
                <a:spcPts val="0"/>
              </a:spcBef>
              <a:spcAft>
                <a:spcPts val="0"/>
              </a:spcAft>
              <a:buSzPts val="1400"/>
              <a:buNone/>
              <a:defRPr/>
            </a:lvl8pPr>
            <a:lvl9pPr lvl="8" algn="ctr">
              <a:lnSpc>
                <a:spcPct val="87000"/>
              </a:lnSpc>
              <a:spcBef>
                <a:spcPts val="0"/>
              </a:spcBef>
              <a:spcAft>
                <a:spcPts val="0"/>
              </a:spcAft>
              <a:buSzPts val="1400"/>
              <a:buNone/>
              <a:defRPr/>
            </a:lvl9pPr>
          </a:lstStyle>
          <a:p/>
        </p:txBody>
      </p:sp>
      <p:sp>
        <p:nvSpPr>
          <p:cNvPr id="112" name="Google Shape;112;p10"/>
          <p:cNvSpPr/>
          <p:nvPr>
            <p:ph idx="2" type="pic"/>
          </p:nvPr>
        </p:nvSpPr>
        <p:spPr>
          <a:xfrm>
            <a:off x="4286250" y="1089025"/>
            <a:ext cx="5102225" cy="5372100"/>
          </a:xfrm>
          <a:prstGeom prst="rect">
            <a:avLst/>
          </a:prstGeom>
          <a:noFill/>
          <a:ln>
            <a:noFill/>
          </a:ln>
        </p:spPr>
        <p:txBody>
          <a:bodyPr anchorCtr="0" anchor="t" bIns="0" lIns="0" spcFirstLastPara="1" rIns="0" wrap="square" tIns="57225">
            <a:noAutofit/>
          </a:bodyPr>
          <a:lstStyle>
            <a:lvl1pPr lvl="0" marR="0" rtl="0" algn="l">
              <a:lnSpc>
                <a:spcPct val="87000"/>
              </a:lnSpc>
              <a:spcBef>
                <a:spcPts val="875"/>
              </a:spcBef>
              <a:spcAft>
                <a:spcPts val="0"/>
              </a:spcAft>
              <a:buClr>
                <a:srgbClr val="000000"/>
              </a:buClr>
              <a:buSzPts val="3200"/>
              <a:buFont typeface="Times New Roman"/>
              <a:buNone/>
              <a:defRPr b="0" i="0" sz="3200" u="none" cap="none" strike="noStrike">
                <a:solidFill>
                  <a:srgbClr val="000000"/>
                </a:solidFill>
                <a:latin typeface="Arial"/>
                <a:ea typeface="Arial"/>
                <a:cs typeface="Arial"/>
                <a:sym typeface="Arial"/>
              </a:defRPr>
            </a:lvl1pPr>
            <a:lvl2pPr lvl="1" marR="0" rtl="0" algn="l">
              <a:lnSpc>
                <a:spcPct val="87000"/>
              </a:lnSpc>
              <a:spcBef>
                <a:spcPts val="775"/>
              </a:spcBef>
              <a:spcAft>
                <a:spcPts val="0"/>
              </a:spcAft>
              <a:buClr>
                <a:srgbClr val="000000"/>
              </a:buClr>
              <a:buSzPts val="2800"/>
              <a:buFont typeface="Times New Roman"/>
              <a:buNone/>
              <a:defRPr b="0" i="0" sz="2800" u="none" cap="none" strike="noStrike">
                <a:solidFill>
                  <a:srgbClr val="000000"/>
                </a:solidFill>
                <a:latin typeface="Arial"/>
                <a:ea typeface="Arial"/>
                <a:cs typeface="Arial"/>
                <a:sym typeface="Arial"/>
              </a:defRPr>
            </a:lvl2pPr>
            <a:lvl3pPr lvl="2" marR="0" rtl="0" algn="l">
              <a:lnSpc>
                <a:spcPct val="87000"/>
              </a:lnSpc>
              <a:spcBef>
                <a:spcPts val="650"/>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3pPr>
            <a:lvl4pPr lvl="3" marR="0" rtl="0" algn="l">
              <a:lnSpc>
                <a:spcPct val="87000"/>
              </a:lnSpc>
              <a:spcBef>
                <a:spcPts val="55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4pPr>
            <a:lvl5pPr lvl="4" marR="0" rtl="0" algn="l">
              <a:lnSpc>
                <a:spcPct val="87000"/>
              </a:lnSpc>
              <a:spcBef>
                <a:spcPts val="55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13" name="Google Shape;113;p10"/>
          <p:cNvSpPr txBox="1"/>
          <p:nvPr>
            <p:ph idx="1" type="body"/>
          </p:nvPr>
        </p:nvSpPr>
        <p:spPr>
          <a:xfrm>
            <a:off x="693738" y="2268538"/>
            <a:ext cx="3251200" cy="4200525"/>
          </a:xfrm>
          <a:prstGeom prst="rect">
            <a:avLst/>
          </a:prstGeom>
          <a:noFill/>
          <a:ln>
            <a:noFill/>
          </a:ln>
        </p:spPr>
        <p:txBody>
          <a:bodyPr anchorCtr="0" anchor="t" bIns="0" lIns="0" spcFirstLastPara="1" rIns="0" wrap="square" tIns="57225">
            <a:noAutofit/>
          </a:bodyPr>
          <a:lstStyle>
            <a:lvl1pPr indent="-228600" lvl="0" marL="457200" algn="l">
              <a:lnSpc>
                <a:spcPct val="87000"/>
              </a:lnSpc>
              <a:spcBef>
                <a:spcPts val="875"/>
              </a:spcBef>
              <a:spcAft>
                <a:spcPts val="0"/>
              </a:spcAft>
              <a:buSzPts val="1600"/>
              <a:buNone/>
              <a:defRPr sz="1600"/>
            </a:lvl1pPr>
            <a:lvl2pPr indent="-228600" lvl="1" marL="914400" algn="l">
              <a:lnSpc>
                <a:spcPct val="87000"/>
              </a:lnSpc>
              <a:spcBef>
                <a:spcPts val="775"/>
              </a:spcBef>
              <a:spcAft>
                <a:spcPts val="0"/>
              </a:spcAft>
              <a:buSzPts val="1400"/>
              <a:buNone/>
              <a:defRPr sz="1400"/>
            </a:lvl2pPr>
            <a:lvl3pPr indent="-228600" lvl="2" marL="1371600" algn="l">
              <a:lnSpc>
                <a:spcPct val="87000"/>
              </a:lnSpc>
              <a:spcBef>
                <a:spcPts val="650"/>
              </a:spcBef>
              <a:spcAft>
                <a:spcPts val="0"/>
              </a:spcAft>
              <a:buSzPts val="1200"/>
              <a:buNone/>
              <a:defRPr sz="1200"/>
            </a:lvl3pPr>
            <a:lvl4pPr indent="-228600" lvl="3" marL="1828800" algn="l">
              <a:lnSpc>
                <a:spcPct val="87000"/>
              </a:lnSpc>
              <a:spcBef>
                <a:spcPts val="550"/>
              </a:spcBef>
              <a:spcAft>
                <a:spcPts val="0"/>
              </a:spcAft>
              <a:buSzPts val="1000"/>
              <a:buNone/>
              <a:defRPr sz="1000"/>
            </a:lvl4pPr>
            <a:lvl5pPr indent="-228600" lvl="4" marL="2286000" algn="l">
              <a:lnSpc>
                <a:spcPct val="87000"/>
              </a:lnSpc>
              <a:spcBef>
                <a:spcPts val="55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4" name="Google Shape;114;p10"/>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SzPts val="1400"/>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 name="Shape 68"/>
        <p:cNvGrpSpPr/>
        <p:nvPr/>
      </p:nvGrpSpPr>
      <p:grpSpPr>
        <a:xfrm>
          <a:off x="0" y="0"/>
          <a:ext cx="0" cy="0"/>
          <a:chOff x="0" y="0"/>
          <a:chExt cx="0" cy="0"/>
        </a:xfrm>
      </p:grpSpPr>
      <p:sp>
        <p:nvSpPr>
          <p:cNvPr id="69" name="Google Shape;69;p1"/>
          <p:cNvSpPr txBox="1"/>
          <p:nvPr>
            <p:ph type="title"/>
          </p:nvPr>
        </p:nvSpPr>
        <p:spPr>
          <a:xfrm>
            <a:off x="503238" y="271463"/>
            <a:ext cx="8975725" cy="1216025"/>
          </a:xfrm>
          <a:prstGeom prst="rect">
            <a:avLst/>
          </a:prstGeom>
          <a:noFill/>
          <a:ln>
            <a:noFill/>
          </a:ln>
        </p:spPr>
        <p:txBody>
          <a:bodyPr anchorCtr="0" anchor="ctr" bIns="0" lIns="0" spcFirstLastPara="1" rIns="0" wrap="square" tIns="0">
            <a:noAutofit/>
          </a:bodyPr>
          <a:lstStyle>
            <a:lvl1pPr lvl="0" marR="0" rtl="0" algn="ctr">
              <a:lnSpc>
                <a:spcPct val="87000"/>
              </a:lnSpc>
              <a:spcBef>
                <a:spcPts val="0"/>
              </a:spcBef>
              <a:spcAft>
                <a:spcPts val="0"/>
              </a:spcAft>
              <a:buSzPts val="1400"/>
              <a:buNone/>
              <a:defRPr b="0" i="0" sz="4900" u="none" cap="none" strike="noStrike">
                <a:solidFill>
                  <a:srgbClr val="000000"/>
                </a:solidFill>
                <a:latin typeface="Arial"/>
                <a:ea typeface="Arial"/>
                <a:cs typeface="Arial"/>
                <a:sym typeface="Arial"/>
              </a:defRPr>
            </a:lvl1pPr>
            <a:lvl2pPr lvl="1" marR="0" rtl="0" algn="ctr">
              <a:lnSpc>
                <a:spcPct val="87000"/>
              </a:lnSpc>
              <a:spcBef>
                <a:spcPts val="0"/>
              </a:spcBef>
              <a:spcAft>
                <a:spcPts val="0"/>
              </a:spcAft>
              <a:buSzPts val="1400"/>
              <a:buNone/>
              <a:defRPr b="0" i="0" sz="4900" u="none" cap="none" strike="noStrike">
                <a:solidFill>
                  <a:srgbClr val="000000"/>
                </a:solidFill>
                <a:latin typeface="Arial"/>
                <a:ea typeface="Arial"/>
                <a:cs typeface="Arial"/>
                <a:sym typeface="Arial"/>
              </a:defRPr>
            </a:lvl2pPr>
            <a:lvl3pPr lvl="2" marR="0" rtl="0" algn="ctr">
              <a:lnSpc>
                <a:spcPct val="87000"/>
              </a:lnSpc>
              <a:spcBef>
                <a:spcPts val="0"/>
              </a:spcBef>
              <a:spcAft>
                <a:spcPts val="0"/>
              </a:spcAft>
              <a:buSzPts val="1400"/>
              <a:buNone/>
              <a:defRPr b="0" i="0" sz="4900" u="none" cap="none" strike="noStrike">
                <a:solidFill>
                  <a:srgbClr val="000000"/>
                </a:solidFill>
                <a:latin typeface="Arial"/>
                <a:ea typeface="Arial"/>
                <a:cs typeface="Arial"/>
                <a:sym typeface="Arial"/>
              </a:defRPr>
            </a:lvl3pPr>
            <a:lvl4pPr lvl="3" marR="0" rtl="0" algn="ctr">
              <a:lnSpc>
                <a:spcPct val="87000"/>
              </a:lnSpc>
              <a:spcBef>
                <a:spcPts val="0"/>
              </a:spcBef>
              <a:spcAft>
                <a:spcPts val="0"/>
              </a:spcAft>
              <a:buSzPts val="1400"/>
              <a:buNone/>
              <a:defRPr b="0" i="0" sz="4900" u="none" cap="none" strike="noStrike">
                <a:solidFill>
                  <a:srgbClr val="000000"/>
                </a:solidFill>
                <a:latin typeface="Arial"/>
                <a:ea typeface="Arial"/>
                <a:cs typeface="Arial"/>
                <a:sym typeface="Arial"/>
              </a:defRPr>
            </a:lvl4pPr>
            <a:lvl5pPr lvl="4" marR="0" rtl="0" algn="ctr">
              <a:lnSpc>
                <a:spcPct val="87000"/>
              </a:lnSpc>
              <a:spcBef>
                <a:spcPts val="0"/>
              </a:spcBef>
              <a:spcAft>
                <a:spcPts val="0"/>
              </a:spcAft>
              <a:buSzPts val="1400"/>
              <a:buNone/>
              <a:defRPr b="0" i="0" sz="4900" u="none" cap="none" strike="noStrike">
                <a:solidFill>
                  <a:srgbClr val="000000"/>
                </a:solidFill>
                <a:latin typeface="Arial"/>
                <a:ea typeface="Arial"/>
                <a:cs typeface="Arial"/>
                <a:sym typeface="Arial"/>
              </a:defRPr>
            </a:lvl5pPr>
            <a:lvl6pPr lvl="5" marR="0" rtl="0" algn="ctr">
              <a:lnSpc>
                <a:spcPct val="87000"/>
              </a:lnSpc>
              <a:spcBef>
                <a:spcPts val="0"/>
              </a:spcBef>
              <a:spcAft>
                <a:spcPts val="0"/>
              </a:spcAft>
              <a:buSzPts val="1400"/>
              <a:buNone/>
              <a:defRPr b="0" i="0" sz="4900" u="none" cap="none" strike="noStrike">
                <a:solidFill>
                  <a:srgbClr val="000000"/>
                </a:solidFill>
                <a:latin typeface="Arial"/>
                <a:ea typeface="Arial"/>
                <a:cs typeface="Arial"/>
                <a:sym typeface="Arial"/>
              </a:defRPr>
            </a:lvl6pPr>
            <a:lvl7pPr lvl="6" marR="0" rtl="0" algn="ctr">
              <a:lnSpc>
                <a:spcPct val="87000"/>
              </a:lnSpc>
              <a:spcBef>
                <a:spcPts val="0"/>
              </a:spcBef>
              <a:spcAft>
                <a:spcPts val="0"/>
              </a:spcAft>
              <a:buSzPts val="1400"/>
              <a:buNone/>
              <a:defRPr b="0" i="0" sz="4900" u="none" cap="none" strike="noStrike">
                <a:solidFill>
                  <a:srgbClr val="000000"/>
                </a:solidFill>
                <a:latin typeface="Arial"/>
                <a:ea typeface="Arial"/>
                <a:cs typeface="Arial"/>
                <a:sym typeface="Arial"/>
              </a:defRPr>
            </a:lvl7pPr>
            <a:lvl8pPr lvl="7" marR="0" rtl="0" algn="ctr">
              <a:lnSpc>
                <a:spcPct val="87000"/>
              </a:lnSpc>
              <a:spcBef>
                <a:spcPts val="0"/>
              </a:spcBef>
              <a:spcAft>
                <a:spcPts val="0"/>
              </a:spcAft>
              <a:buSzPts val="1400"/>
              <a:buNone/>
              <a:defRPr b="0" i="0" sz="4900" u="none" cap="none" strike="noStrike">
                <a:solidFill>
                  <a:srgbClr val="000000"/>
                </a:solidFill>
                <a:latin typeface="Arial"/>
                <a:ea typeface="Arial"/>
                <a:cs typeface="Arial"/>
                <a:sym typeface="Arial"/>
              </a:defRPr>
            </a:lvl8pPr>
            <a:lvl9pPr lvl="8" marR="0" rtl="0" algn="ctr">
              <a:lnSpc>
                <a:spcPct val="87000"/>
              </a:lnSpc>
              <a:spcBef>
                <a:spcPts val="0"/>
              </a:spcBef>
              <a:spcAft>
                <a:spcPts val="0"/>
              </a:spcAft>
              <a:buSzPts val="1400"/>
              <a:buNone/>
              <a:defRPr b="0" i="0" sz="4900" u="none" cap="none" strike="noStrike">
                <a:solidFill>
                  <a:srgbClr val="000000"/>
                </a:solidFill>
                <a:latin typeface="Arial"/>
                <a:ea typeface="Arial"/>
                <a:cs typeface="Arial"/>
                <a:sym typeface="Arial"/>
              </a:defRPr>
            </a:lvl9pPr>
          </a:lstStyle>
          <a:p/>
        </p:txBody>
      </p:sp>
      <p:sp>
        <p:nvSpPr>
          <p:cNvPr id="70" name="Google Shape;70;p1"/>
          <p:cNvSpPr txBox="1"/>
          <p:nvPr>
            <p:ph idx="1" type="body"/>
          </p:nvPr>
        </p:nvSpPr>
        <p:spPr>
          <a:xfrm>
            <a:off x="503238" y="1768475"/>
            <a:ext cx="8975725" cy="4370388"/>
          </a:xfrm>
          <a:prstGeom prst="rect">
            <a:avLst/>
          </a:prstGeom>
          <a:noFill/>
          <a:ln>
            <a:noFill/>
          </a:ln>
        </p:spPr>
        <p:txBody>
          <a:bodyPr anchorCtr="0" anchor="t" bIns="0" lIns="0" spcFirstLastPara="1" rIns="0" wrap="square" tIns="57225">
            <a:noAutofit/>
          </a:bodyPr>
          <a:lstStyle>
            <a:lvl1pPr indent="-228600" lvl="0" marL="457200" marR="0" rtl="0" algn="l">
              <a:lnSpc>
                <a:spcPct val="87000"/>
              </a:lnSpc>
              <a:spcBef>
                <a:spcPts val="875"/>
              </a:spcBef>
              <a:spcAft>
                <a:spcPts val="0"/>
              </a:spcAft>
              <a:buSzPts val="1400"/>
              <a:buNone/>
              <a:defRPr b="0" i="0" sz="3500" u="none" cap="none" strike="noStrike">
                <a:solidFill>
                  <a:srgbClr val="000000"/>
                </a:solidFill>
                <a:latin typeface="Arial"/>
                <a:ea typeface="Arial"/>
                <a:cs typeface="Arial"/>
                <a:sym typeface="Arial"/>
              </a:defRPr>
            </a:lvl1pPr>
            <a:lvl2pPr indent="-228600" lvl="1" marL="914400" marR="0" rtl="0" algn="l">
              <a:lnSpc>
                <a:spcPct val="87000"/>
              </a:lnSpc>
              <a:spcBef>
                <a:spcPts val="775"/>
              </a:spcBef>
              <a:spcAft>
                <a:spcPts val="0"/>
              </a:spcAft>
              <a:buSzPts val="1400"/>
              <a:buNone/>
              <a:defRPr b="0" i="0" sz="3100" u="none" cap="none" strike="noStrike">
                <a:solidFill>
                  <a:srgbClr val="000000"/>
                </a:solidFill>
                <a:latin typeface="Arial"/>
                <a:ea typeface="Arial"/>
                <a:cs typeface="Arial"/>
                <a:sym typeface="Arial"/>
              </a:defRPr>
            </a:lvl2pPr>
            <a:lvl3pPr indent="-228600" lvl="2" marL="1371600" marR="0" rtl="0" algn="l">
              <a:lnSpc>
                <a:spcPct val="87000"/>
              </a:lnSpc>
              <a:spcBef>
                <a:spcPts val="650"/>
              </a:spcBef>
              <a:spcAft>
                <a:spcPts val="0"/>
              </a:spcAft>
              <a:buSzPts val="1400"/>
              <a:buNone/>
              <a:defRPr b="0" i="0" sz="2600" u="none" cap="none" strike="noStrike">
                <a:solidFill>
                  <a:srgbClr val="000000"/>
                </a:solidFill>
                <a:latin typeface="Arial"/>
                <a:ea typeface="Arial"/>
                <a:cs typeface="Arial"/>
                <a:sym typeface="Arial"/>
              </a:defRPr>
            </a:lvl3pPr>
            <a:lvl4pPr indent="-228600" lvl="3" marL="1828800" marR="0" rtl="0" algn="l">
              <a:lnSpc>
                <a:spcPct val="87000"/>
              </a:lnSpc>
              <a:spcBef>
                <a:spcPts val="550"/>
              </a:spcBef>
              <a:spcAft>
                <a:spcPts val="0"/>
              </a:spcAft>
              <a:buSzPts val="1400"/>
              <a:buNone/>
              <a:defRPr b="0" i="0" sz="2200" u="none" cap="none" strike="noStrike">
                <a:solidFill>
                  <a:srgbClr val="000000"/>
                </a:solidFill>
                <a:latin typeface="Arial"/>
                <a:ea typeface="Arial"/>
                <a:cs typeface="Arial"/>
                <a:sym typeface="Arial"/>
              </a:defRPr>
            </a:lvl4pPr>
            <a:lvl5pPr indent="-228600" lvl="4" marL="2286000" marR="0" rtl="0" algn="l">
              <a:lnSpc>
                <a:spcPct val="87000"/>
              </a:lnSpc>
              <a:spcBef>
                <a:spcPts val="550"/>
              </a:spcBef>
              <a:spcAft>
                <a:spcPts val="0"/>
              </a:spcAft>
              <a:buSzPts val="1400"/>
              <a:buNone/>
              <a:defRPr b="0" i="0" sz="22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 name="Google Shape;71;p1"/>
          <p:cNvSpPr txBox="1"/>
          <p:nvPr/>
        </p:nvSpPr>
        <p:spPr>
          <a:xfrm>
            <a:off x="503238" y="6886575"/>
            <a:ext cx="2346325" cy="51911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1"/>
          <p:cNvSpPr txBox="1"/>
          <p:nvPr/>
        </p:nvSpPr>
        <p:spPr>
          <a:xfrm>
            <a:off x="3448050" y="6886575"/>
            <a:ext cx="3194050" cy="51911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3" name="Google Shape;73;p1"/>
          <p:cNvSpPr txBox="1"/>
          <p:nvPr>
            <p:ph idx="12" type="sldNum"/>
          </p:nvPr>
        </p:nvSpPr>
        <p:spPr>
          <a:xfrm>
            <a:off x="7227888" y="6886575"/>
            <a:ext cx="2290762" cy="46355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spcAft>
                <a:spcPts val="0"/>
              </a:spcAft>
              <a:buClr>
                <a:srgbClr val="000000"/>
              </a:buClr>
              <a:buSzPts val="1400"/>
              <a:buFont typeface="Times New Roman"/>
              <a:buNone/>
              <a:defRPr sz="1400">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spcAft>
                <a:spcPts val="0"/>
              </a:spcAft>
              <a:buClr>
                <a:srgbClr val="000000"/>
              </a:buClr>
              <a:buSzPts val="1400"/>
              <a:buFont typeface="Times New Roman"/>
              <a:buNone/>
              <a:defRPr sz="1400">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spcAft>
                <a:spcPts val="0"/>
              </a:spcAft>
              <a:buClr>
                <a:srgbClr val="000000"/>
              </a:buClr>
              <a:buSzPts val="1400"/>
              <a:buFont typeface="Times New Roman"/>
              <a:buNone/>
              <a:defRPr sz="1400">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spcAft>
                <a:spcPts val="0"/>
              </a:spcAft>
              <a:buClr>
                <a:srgbClr val="000000"/>
              </a:buClr>
              <a:buSzPts val="1400"/>
              <a:buFont typeface="Times New Roman"/>
              <a:buNone/>
              <a:defRPr sz="1400">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spcAft>
                <a:spcPts val="0"/>
              </a:spcAft>
              <a:buClr>
                <a:srgbClr val="000000"/>
              </a:buClr>
              <a:buSzPts val="1400"/>
              <a:buFont typeface="Times New Roman"/>
              <a:buNone/>
              <a:defRPr sz="1400">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spcAft>
                <a:spcPts val="0"/>
              </a:spcAft>
              <a:buClr>
                <a:srgbClr val="000000"/>
              </a:buClr>
              <a:buSzPts val="1400"/>
              <a:buFont typeface="Times New Roman"/>
              <a:buNone/>
              <a:defRPr sz="1400">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spcAft>
                <a:spcPts val="0"/>
              </a:spcAft>
              <a:buClr>
                <a:srgbClr val="000000"/>
              </a:buClr>
              <a:buSzPts val="1400"/>
              <a:buFont typeface="Times New Roman"/>
              <a:buNone/>
              <a:defRPr sz="1400">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spcAft>
                <a:spcPts val="0"/>
              </a:spcAft>
              <a:buClr>
                <a:srgbClr val="000000"/>
              </a:buClr>
              <a:buSzPts val="1400"/>
              <a:buFont typeface="Times New Roman"/>
              <a:buNone/>
              <a:defRPr sz="1400">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spcAft>
                <a:spcPts val="0"/>
              </a:spcAft>
              <a:buClr>
                <a:srgbClr val="000000"/>
              </a:buClr>
              <a:buSzPts val="1400"/>
              <a:buFont typeface="Times New Roman"/>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1"/>
          <p:cNvSpPr txBox="1"/>
          <p:nvPr/>
        </p:nvSpPr>
        <p:spPr>
          <a:xfrm>
            <a:off x="503238" y="6886575"/>
            <a:ext cx="2343150" cy="5159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1"/>
          <p:cNvSpPr txBox="1"/>
          <p:nvPr/>
        </p:nvSpPr>
        <p:spPr>
          <a:xfrm>
            <a:off x="3448050" y="6886575"/>
            <a:ext cx="3190875" cy="5159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sp>
        <p:nvSpPr>
          <p:cNvPr id="124" name="Google Shape;124;p13"/>
          <p:cNvSpPr txBox="1"/>
          <p:nvPr>
            <p:ph type="title"/>
          </p:nvPr>
        </p:nvSpPr>
        <p:spPr>
          <a:xfrm>
            <a:off x="503238" y="301625"/>
            <a:ext cx="9036050" cy="1227138"/>
          </a:xfrm>
          <a:prstGeom prst="rect">
            <a:avLst/>
          </a:prstGeom>
          <a:noFill/>
          <a:ln>
            <a:noFill/>
          </a:ln>
        </p:spPr>
        <p:txBody>
          <a:bodyPr anchorCtr="0" anchor="ctr" bIns="0" lIns="0" spcFirstLastPara="1" rIns="0" wrap="square" tIns="0">
            <a:noAutofit/>
          </a:bodyPr>
          <a:lstStyle>
            <a:lvl1pPr lvl="0" marR="0" rtl="0" algn="ctr">
              <a:lnSpc>
                <a:spcPct val="94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4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4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4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4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4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4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4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4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125" name="Google Shape;125;p13"/>
          <p:cNvSpPr txBox="1"/>
          <p:nvPr>
            <p:ph idx="1" type="body"/>
          </p:nvPr>
        </p:nvSpPr>
        <p:spPr>
          <a:xfrm>
            <a:off x="503238" y="1768475"/>
            <a:ext cx="9036050" cy="4370388"/>
          </a:xfrm>
          <a:prstGeom prst="rect">
            <a:avLst/>
          </a:prstGeom>
          <a:noFill/>
          <a:ln>
            <a:noFill/>
          </a:ln>
        </p:spPr>
        <p:txBody>
          <a:bodyPr anchorCtr="0" anchor="t" bIns="0" lIns="0" spcFirstLastPara="1" rIns="0" wrap="square" tIns="24100">
            <a:noAutofit/>
          </a:bodyPr>
          <a:lstStyle>
            <a:lvl1pPr indent="-228600" lvl="0" marL="457200" marR="0" rtl="0" algn="l">
              <a:lnSpc>
                <a:spcPct val="94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4000"/>
              </a:lnSpc>
              <a:spcBef>
                <a:spcPts val="1425"/>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4000"/>
              </a:lnSpc>
              <a:spcBef>
                <a:spcPts val="1138"/>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4000"/>
              </a:lnSpc>
              <a:spcBef>
                <a:spcPts val="85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4000"/>
              </a:lnSpc>
              <a:spcBef>
                <a:spcPts val="575"/>
              </a:spcBef>
              <a:spcAft>
                <a:spcPts val="0"/>
              </a:spcAft>
              <a:buSzPts val="1400"/>
              <a:buNone/>
              <a:defRPr b="0" i="0" sz="20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6" name="Google Shape;126;p13"/>
          <p:cNvSpPr txBox="1"/>
          <p:nvPr/>
        </p:nvSpPr>
        <p:spPr>
          <a:xfrm>
            <a:off x="503238" y="6886575"/>
            <a:ext cx="2343150" cy="5159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13"/>
          <p:cNvSpPr txBox="1"/>
          <p:nvPr/>
        </p:nvSpPr>
        <p:spPr>
          <a:xfrm>
            <a:off x="3448050" y="6886575"/>
            <a:ext cx="3190875" cy="5159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8" name="Google Shape;128;p13"/>
          <p:cNvSpPr txBox="1"/>
          <p:nvPr>
            <p:ph idx="12" type="sldNum"/>
          </p:nvPr>
        </p:nvSpPr>
        <p:spPr>
          <a:xfrm>
            <a:off x="7227888" y="6886575"/>
            <a:ext cx="2312987" cy="485775"/>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Clr>
                <a:srgbClr val="FFFFFF"/>
              </a:buClr>
              <a:buSzPts val="1800"/>
              <a:buFont typeface="Times New Roman"/>
              <a:buNone/>
              <a:defRPr sz="1800">
                <a:solidFill>
                  <a:srgbClr val="FFFFFF"/>
                </a:solidFill>
                <a:latin typeface="Arial"/>
                <a:ea typeface="Arial"/>
                <a:cs typeface="Arial"/>
                <a:sym typeface="Arial"/>
              </a:defRPr>
            </a:lvl1pPr>
            <a:lvl2pPr indent="0" lvl="1" marL="0" marR="0" rtl="0" algn="l">
              <a:spcBef>
                <a:spcPts val="0"/>
              </a:spcBef>
              <a:spcAft>
                <a:spcPts val="0"/>
              </a:spcAft>
              <a:buClr>
                <a:srgbClr val="FFFFFF"/>
              </a:buClr>
              <a:buSzPts val="1800"/>
              <a:buFont typeface="Times New Roman"/>
              <a:buNone/>
              <a:defRPr sz="1800">
                <a:solidFill>
                  <a:srgbClr val="FFFFFF"/>
                </a:solidFill>
                <a:latin typeface="Arial"/>
                <a:ea typeface="Arial"/>
                <a:cs typeface="Arial"/>
                <a:sym typeface="Arial"/>
              </a:defRPr>
            </a:lvl2pPr>
            <a:lvl3pPr indent="0" lvl="2" marL="0" marR="0" rtl="0" algn="l">
              <a:spcBef>
                <a:spcPts val="0"/>
              </a:spcBef>
              <a:spcAft>
                <a:spcPts val="0"/>
              </a:spcAft>
              <a:buClr>
                <a:srgbClr val="FFFFFF"/>
              </a:buClr>
              <a:buSzPts val="1800"/>
              <a:buFont typeface="Times New Roman"/>
              <a:buNone/>
              <a:defRPr sz="1800">
                <a:solidFill>
                  <a:srgbClr val="FFFFFF"/>
                </a:solidFill>
                <a:latin typeface="Arial"/>
                <a:ea typeface="Arial"/>
                <a:cs typeface="Arial"/>
                <a:sym typeface="Arial"/>
              </a:defRPr>
            </a:lvl3pPr>
            <a:lvl4pPr indent="0" lvl="3" marL="0" marR="0" rtl="0" algn="l">
              <a:spcBef>
                <a:spcPts val="0"/>
              </a:spcBef>
              <a:spcAft>
                <a:spcPts val="0"/>
              </a:spcAft>
              <a:buClr>
                <a:srgbClr val="FFFFFF"/>
              </a:buClr>
              <a:buSzPts val="1800"/>
              <a:buFont typeface="Times New Roman"/>
              <a:buNone/>
              <a:defRPr sz="1800">
                <a:solidFill>
                  <a:srgbClr val="FFFFFF"/>
                </a:solidFill>
                <a:latin typeface="Arial"/>
                <a:ea typeface="Arial"/>
                <a:cs typeface="Arial"/>
                <a:sym typeface="Arial"/>
              </a:defRPr>
            </a:lvl4pPr>
            <a:lvl5pPr indent="0" lvl="4" marL="0" marR="0" rtl="0" algn="l">
              <a:spcBef>
                <a:spcPts val="0"/>
              </a:spcBef>
              <a:spcAft>
                <a:spcPts val="0"/>
              </a:spcAft>
              <a:buClr>
                <a:srgbClr val="FFFFFF"/>
              </a:buClr>
              <a:buSzPts val="1800"/>
              <a:buFont typeface="Times New Roman"/>
              <a:buNone/>
              <a:defRPr sz="1800">
                <a:solidFill>
                  <a:srgbClr val="FFFFFF"/>
                </a:solidFill>
                <a:latin typeface="Arial"/>
                <a:ea typeface="Arial"/>
                <a:cs typeface="Arial"/>
                <a:sym typeface="Arial"/>
              </a:defRPr>
            </a:lvl5pPr>
            <a:lvl6pPr indent="0" lvl="5" marL="0" marR="0" rtl="0" algn="l">
              <a:spcBef>
                <a:spcPts val="0"/>
              </a:spcBef>
              <a:spcAft>
                <a:spcPts val="0"/>
              </a:spcAft>
              <a:buClr>
                <a:srgbClr val="FFFFFF"/>
              </a:buClr>
              <a:buSzPts val="1800"/>
              <a:buFont typeface="Times New Roman"/>
              <a:buNone/>
              <a:defRPr sz="1800">
                <a:solidFill>
                  <a:srgbClr val="FFFFFF"/>
                </a:solidFill>
                <a:latin typeface="Arial"/>
                <a:ea typeface="Arial"/>
                <a:cs typeface="Arial"/>
                <a:sym typeface="Arial"/>
              </a:defRPr>
            </a:lvl6pPr>
            <a:lvl7pPr indent="0" lvl="6" marL="0" marR="0" rtl="0" algn="l">
              <a:spcBef>
                <a:spcPts val="0"/>
              </a:spcBef>
              <a:spcAft>
                <a:spcPts val="0"/>
              </a:spcAft>
              <a:buClr>
                <a:srgbClr val="FFFFFF"/>
              </a:buClr>
              <a:buSzPts val="1800"/>
              <a:buFont typeface="Times New Roman"/>
              <a:buNone/>
              <a:defRPr sz="1800">
                <a:solidFill>
                  <a:srgbClr val="FFFFFF"/>
                </a:solidFill>
                <a:latin typeface="Arial"/>
                <a:ea typeface="Arial"/>
                <a:cs typeface="Arial"/>
                <a:sym typeface="Arial"/>
              </a:defRPr>
            </a:lvl7pPr>
            <a:lvl8pPr indent="0" lvl="7" marL="0" marR="0" rtl="0" algn="l">
              <a:spcBef>
                <a:spcPts val="0"/>
              </a:spcBef>
              <a:spcAft>
                <a:spcPts val="0"/>
              </a:spcAft>
              <a:buClr>
                <a:srgbClr val="FFFFFF"/>
              </a:buClr>
              <a:buSzPts val="1800"/>
              <a:buFont typeface="Times New Roman"/>
              <a:buNone/>
              <a:defRPr sz="1800">
                <a:solidFill>
                  <a:srgbClr val="FFFFFF"/>
                </a:solidFill>
                <a:latin typeface="Arial"/>
                <a:ea typeface="Arial"/>
                <a:cs typeface="Arial"/>
                <a:sym typeface="Arial"/>
              </a:defRPr>
            </a:lvl8pPr>
            <a:lvl9pPr indent="0" lvl="8" marL="0" marR="0" rtl="0" algn="l">
              <a:spcBef>
                <a:spcPts val="0"/>
              </a:spcBef>
              <a:spcAft>
                <a:spcPts val="0"/>
              </a:spcAft>
              <a:buClr>
                <a:srgbClr val="FFFFFF"/>
              </a:buClr>
              <a:buSzPts val="1800"/>
              <a:buFont typeface="Times New Roman"/>
              <a:buNone/>
              <a:defRPr sz="18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3.jpg"/><Relationship Id="rId8"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slide" Target="/ppt/slides/slide2.xml"/><Relationship Id="rId6" Type="http://schemas.openxmlformats.org/officeDocument/2006/relationships/image" Target="../media/image3.jpg"/></Relationships>
</file>

<file path=ppt/slides/_rels/slide12.xml.rels><?xml version="1.0" encoding="UTF-8" standalone="yes"?><Relationships xmlns="http://schemas.openxmlformats.org/package/2006/relationships"><Relationship Id="rId20" Type="http://schemas.openxmlformats.org/officeDocument/2006/relationships/image" Target="../media/image21.png"/><Relationship Id="rId22" Type="http://schemas.openxmlformats.org/officeDocument/2006/relationships/image" Target="../media/image11.png"/><Relationship Id="rId21" Type="http://schemas.openxmlformats.org/officeDocument/2006/relationships/hyperlink" Target="http://jmonkeyengine.org/" TargetMode="External"/><Relationship Id="rId24" Type="http://schemas.openxmlformats.org/officeDocument/2006/relationships/slide" Target="/ppt/slides/slide2.xml"/><Relationship Id="rId23"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www.unrealengine.com/" TargetMode="External"/><Relationship Id="rId9" Type="http://schemas.openxmlformats.org/officeDocument/2006/relationships/image" Target="../media/image12.png"/><Relationship Id="rId26" Type="http://schemas.openxmlformats.org/officeDocument/2006/relationships/image" Target="../media/image2.png"/><Relationship Id="rId25" Type="http://schemas.openxmlformats.org/officeDocument/2006/relationships/image" Target="../media/image3.jpg"/><Relationship Id="rId5" Type="http://schemas.openxmlformats.org/officeDocument/2006/relationships/image" Target="../media/image9.png"/><Relationship Id="rId6" Type="http://schemas.openxmlformats.org/officeDocument/2006/relationships/hyperlink" Target="http://mycryengine.com/" TargetMode="External"/><Relationship Id="rId7" Type="http://schemas.openxmlformats.org/officeDocument/2006/relationships/image" Target="../media/image22.png"/><Relationship Id="rId8" Type="http://schemas.openxmlformats.org/officeDocument/2006/relationships/hyperlink" Target="http://www.garagegames.com/products/torque-3d" TargetMode="External"/><Relationship Id="rId11" Type="http://schemas.openxmlformats.org/officeDocument/2006/relationships/image" Target="../media/image13.png"/><Relationship Id="rId10" Type="http://schemas.openxmlformats.org/officeDocument/2006/relationships/hyperlink" Target="http://www.heroengine.com/" TargetMode="External"/><Relationship Id="rId13" Type="http://schemas.openxmlformats.org/officeDocument/2006/relationships/image" Target="../media/image16.png"/><Relationship Id="rId12" Type="http://schemas.openxmlformats.org/officeDocument/2006/relationships/hyperlink" Target="http://www.ogre3d.org/" TargetMode="External"/><Relationship Id="rId15" Type="http://schemas.openxmlformats.org/officeDocument/2006/relationships/image" Target="../media/image14.png"/><Relationship Id="rId14" Type="http://schemas.openxmlformats.org/officeDocument/2006/relationships/hyperlink" Target="http://libgdx.badlogicgames.com/" TargetMode="External"/><Relationship Id="rId17" Type="http://schemas.openxmlformats.org/officeDocument/2006/relationships/image" Target="../media/image15.png"/><Relationship Id="rId16" Type="http://schemas.openxmlformats.org/officeDocument/2006/relationships/hyperlink" Target="http://irrlicht.sourceforge.net/" TargetMode="External"/><Relationship Id="rId19" Type="http://schemas.openxmlformats.org/officeDocument/2006/relationships/image" Target="../media/image20.png"/><Relationship Id="rId18" Type="http://schemas.openxmlformats.org/officeDocument/2006/relationships/hyperlink" Target="http://www.cocos2d-x.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hyperlink" Target="https://docs.unity3d.com/Manual/index.html" TargetMode="External"/><Relationship Id="rId6" Type="http://schemas.openxmlformats.org/officeDocument/2006/relationships/slide" Target="/ppt/slides/slide2.xml"/><Relationship Id="rId7" Type="http://schemas.openxmlformats.org/officeDocument/2006/relationships/image" Target="../media/image3.jpg"/><Relationship Id="rId8"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hyperlink" Target="https://unity.com/madewith" TargetMode="External"/><Relationship Id="rId9" Type="http://schemas.openxmlformats.org/officeDocument/2006/relationships/slide" Target="/ppt/slides/slide2.xml"/><Relationship Id="rId5" Type="http://schemas.openxmlformats.org/officeDocument/2006/relationships/image" Target="../media/image24.png"/><Relationship Id="rId6" Type="http://schemas.openxmlformats.org/officeDocument/2006/relationships/image" Target="../media/image19.png"/><Relationship Id="rId7" Type="http://schemas.openxmlformats.org/officeDocument/2006/relationships/image" Target="../media/image42.png"/><Relationship Id="rId8" Type="http://schemas.openxmlformats.org/officeDocument/2006/relationships/image" Target="../media/image5.png"/><Relationship Id="rId11" Type="http://schemas.openxmlformats.org/officeDocument/2006/relationships/image" Target="../media/image8.png"/><Relationship Id="rId10"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s://support.unity3d.com/hc/en-us/articles/210142503-What-is-the-Unity-Asset-Store-and-how-do-I-purchase-Assets-" TargetMode="External"/><Relationship Id="rId9" Type="http://schemas.openxmlformats.org/officeDocument/2006/relationships/image" Target="../media/image8.png"/><Relationship Id="rId5" Type="http://schemas.openxmlformats.org/officeDocument/2006/relationships/hyperlink" Target="https://assetstore.unity.com/" TargetMode="External"/><Relationship Id="rId6" Type="http://schemas.openxmlformats.org/officeDocument/2006/relationships/image" Target="../media/image5.png"/><Relationship Id="rId7" Type="http://schemas.openxmlformats.org/officeDocument/2006/relationships/image" Target="../media/image25.png"/><Relationship Id="rId8" Type="http://schemas.openxmlformats.org/officeDocument/2006/relationships/image" Target="../media/image28.png"/><Relationship Id="rId11" Type="http://schemas.openxmlformats.org/officeDocument/2006/relationships/image" Target="../media/image3.jpg"/><Relationship Id="rId10" Type="http://schemas.openxmlformats.org/officeDocument/2006/relationships/slide" Target="/ppt/slid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slide" Target="/ppt/slides/slide2.xml"/><Relationship Id="rId6"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jpg"/><Relationship Id="rId5" Type="http://schemas.openxmlformats.org/officeDocument/2006/relationships/image" Target="../media/image23.png"/><Relationship Id="rId6" Type="http://schemas.openxmlformats.org/officeDocument/2006/relationships/image" Target="../media/image38.png"/><Relationship Id="rId7" Type="http://schemas.openxmlformats.org/officeDocument/2006/relationships/image" Target="../media/image33.png"/><Relationship Id="rId8" Type="http://schemas.openxmlformats.org/officeDocument/2006/relationships/slide" Target="/ppt/slid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jpg"/><Relationship Id="rId5" Type="http://schemas.openxmlformats.org/officeDocument/2006/relationships/image" Target="../media/image39.png"/><Relationship Id="rId6" Type="http://schemas.openxmlformats.org/officeDocument/2006/relationships/image" Target="../media/image29.png"/><Relationship Id="rId7" Type="http://schemas.openxmlformats.org/officeDocument/2006/relationships/image" Target="../media/image34.png"/><Relationship Id="rId8" Type="http://schemas.openxmlformats.org/officeDocument/2006/relationships/slide" Target="/ppt/slid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slide" Target="/ppt/slides/slide2.xml"/><Relationship Id="rId8"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slide" Target="/ppt/slides/slide2.xml"/><Relationship Id="rId5" Type="http://schemas.openxmlformats.org/officeDocument/2006/relationships/image" Target="../media/image32.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37.png"/><Relationship Id="rId10"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0.png"/><Relationship Id="rId6" Type="http://schemas.openxmlformats.org/officeDocument/2006/relationships/slide" Target="/ppt/slides/slide2.xml"/><Relationship Id="rId7"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5.png"/><Relationship Id="rId6" Type="http://schemas.openxmlformats.org/officeDocument/2006/relationships/slide" Target="/ppt/slides/slide2.xml"/><Relationship Id="rId7"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jpg"/><Relationship Id="rId5" Type="http://schemas.openxmlformats.org/officeDocument/2006/relationships/hyperlink" Target="https://www.mapeditor.org/" TargetMode="External"/><Relationship Id="rId6" Type="http://schemas.openxmlformats.org/officeDocument/2006/relationships/image" Target="../media/image41.png"/><Relationship Id="rId7" Type="http://schemas.openxmlformats.org/officeDocument/2006/relationships/image" Target="../media/image36.png"/><Relationship Id="rId8" Type="http://schemas.openxmlformats.org/officeDocument/2006/relationships/slide" Target="/ppt/slid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4.png"/><Relationship Id="rId6" Type="http://schemas.openxmlformats.org/officeDocument/2006/relationships/slide" Target="/ppt/slides/slide2.xml"/><Relationship Id="rId7"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slide" Target="/ppt/slides/slide2.xml"/><Relationship Id="rId7"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3.png"/><Relationship Id="rId6" Type="http://schemas.openxmlformats.org/officeDocument/2006/relationships/slide" Target="/ppt/slides/slide2.xml"/><Relationship Id="rId7"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46.png"/><Relationship Id="rId11" Type="http://schemas.openxmlformats.org/officeDocument/2006/relationships/image" Target="../media/image53.png"/><Relationship Id="rId10" Type="http://schemas.openxmlformats.org/officeDocument/2006/relationships/image" Target="../media/image62.png"/><Relationship Id="rId13" Type="http://schemas.openxmlformats.org/officeDocument/2006/relationships/image" Target="../media/image3.jpg"/><Relationship Id="rId12" Type="http://schemas.openxmlformats.org/officeDocument/2006/relationships/slide" Target="/ppt/slid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slide" Target="/ppt/slides/slide2.xml"/><Relationship Id="rId8"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blog.udonis.co/mobile-marketing/mobile-games/mobile-gaming-statistics" TargetMode="External"/><Relationship Id="rId4" Type="http://schemas.openxmlformats.org/officeDocument/2006/relationships/image" Target="../media/image8.png"/><Relationship Id="rId5" Type="http://schemas.openxmlformats.org/officeDocument/2006/relationships/slide" Target="/ppt/slides/slide2.xml"/><Relationship Id="rId6"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0.png"/><Relationship Id="rId5" Type="http://schemas.openxmlformats.org/officeDocument/2006/relationships/image" Target="../media/image55.png"/><Relationship Id="rId6" Type="http://schemas.openxmlformats.org/officeDocument/2006/relationships/image" Target="../media/image52.png"/><Relationship Id="rId7" Type="http://schemas.openxmlformats.org/officeDocument/2006/relationships/image" Target="../media/image70.png"/><Relationship Id="rId8" Type="http://schemas.openxmlformats.org/officeDocument/2006/relationships/image" Target="../media/image67.png"/><Relationship Id="rId11" Type="http://schemas.openxmlformats.org/officeDocument/2006/relationships/slide" Target="/ppt/slides/slide2.xml"/><Relationship Id="rId10" Type="http://schemas.openxmlformats.org/officeDocument/2006/relationships/image" Target="../media/image58.png"/><Relationship Id="rId12"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jpg"/><Relationship Id="rId5" Type="http://schemas.openxmlformats.org/officeDocument/2006/relationships/image" Target="../media/image57.png"/><Relationship Id="rId6" Type="http://schemas.openxmlformats.org/officeDocument/2006/relationships/image" Target="../media/image56.png"/><Relationship Id="rId7" Type="http://schemas.openxmlformats.org/officeDocument/2006/relationships/image" Target="../media/image59.png"/><Relationship Id="rId8" Type="http://schemas.openxmlformats.org/officeDocument/2006/relationships/slide" Target="/ppt/slid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jpg"/><Relationship Id="rId5" Type="http://schemas.openxmlformats.org/officeDocument/2006/relationships/image" Target="../media/image68.png"/><Relationship Id="rId6" Type="http://schemas.openxmlformats.org/officeDocument/2006/relationships/image" Target="../media/image63.png"/><Relationship Id="rId7" Type="http://schemas.openxmlformats.org/officeDocument/2006/relationships/image" Target="../media/image60.png"/><Relationship Id="rId8" Type="http://schemas.openxmlformats.org/officeDocument/2006/relationships/slide" Target="/ppt/slides/slid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1.png"/><Relationship Id="rId6" Type="http://schemas.openxmlformats.org/officeDocument/2006/relationships/image" Target="../media/image65.png"/><Relationship Id="rId7" Type="http://schemas.openxmlformats.org/officeDocument/2006/relationships/slide" Target="/ppt/slides/slide2.xml"/><Relationship Id="rId8"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6.png"/><Relationship Id="rId6" Type="http://schemas.openxmlformats.org/officeDocument/2006/relationships/image" Target="../media/image69.png"/><Relationship Id="rId7" Type="http://schemas.openxmlformats.org/officeDocument/2006/relationships/slide" Target="/ppt/slides/slide2.xml"/><Relationship Id="rId8"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4.png"/><Relationship Id="rId6" Type="http://schemas.openxmlformats.org/officeDocument/2006/relationships/slide" Target="/ppt/slides/slide2.xml"/><Relationship Id="rId7" Type="http://schemas.openxmlformats.org/officeDocument/2006/relationships/image" Target="../media/image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3.png"/><Relationship Id="rId6" Type="http://schemas.openxmlformats.org/officeDocument/2006/relationships/slide" Target="/ppt/slides/slide2.xml"/><Relationship Id="rId7"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1.png"/><Relationship Id="rId5" Type="http://schemas.openxmlformats.org/officeDocument/2006/relationships/image" Target="../media/image71.png"/><Relationship Id="rId6" Type="http://schemas.openxmlformats.org/officeDocument/2006/relationships/image" Target="../media/image83.png"/><Relationship Id="rId7" Type="http://schemas.openxmlformats.org/officeDocument/2006/relationships/image" Target="../media/image76.png"/><Relationship Id="rId8" Type="http://schemas.openxmlformats.org/officeDocument/2006/relationships/image" Target="../media/image60.png"/><Relationship Id="rId11" Type="http://schemas.openxmlformats.org/officeDocument/2006/relationships/image" Target="../media/image3.jpg"/><Relationship Id="rId10" Type="http://schemas.openxmlformats.org/officeDocument/2006/relationships/slide" Target="/ppt/slides/slide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slide" Target="/ppt/slides/slide2.xml"/><Relationship Id="rId5" Type="http://schemas.openxmlformats.org/officeDocument/2006/relationships/image" Target="../media/image118.png"/><Relationship Id="rId6" Type="http://schemas.openxmlformats.org/officeDocument/2006/relationships/image" Target="../media/image60.png"/><Relationship Id="rId7" Type="http://schemas.openxmlformats.org/officeDocument/2006/relationships/image" Target="../media/image77.png"/><Relationship Id="rId8" Type="http://schemas.openxmlformats.org/officeDocument/2006/relationships/image" Target="../media/image74.png"/><Relationship Id="rId10"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slide" Target="/ppt/slides/slide2.xml"/><Relationship Id="rId5"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2.png"/><Relationship Id="rId6" Type="http://schemas.openxmlformats.org/officeDocument/2006/relationships/image" Target="../media/image81.png"/><Relationship Id="rId7" Type="http://schemas.openxmlformats.org/officeDocument/2006/relationships/slide" Target="/ppt/slides/slide2.xml"/><Relationship Id="rId8" Type="http://schemas.openxmlformats.org/officeDocument/2006/relationships/image" Target="../media/image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slide" Target="/ppt/slides/slide2.xml"/><Relationship Id="rId5" Type="http://schemas.openxmlformats.org/officeDocument/2006/relationships/image" Target="../media/image75.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10" Type="http://schemas.openxmlformats.org/officeDocument/2006/relationships/image" Target="../media/image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jpg"/><Relationship Id="rId5" Type="http://schemas.openxmlformats.org/officeDocument/2006/relationships/image" Target="../media/image78.png"/><Relationship Id="rId6" Type="http://schemas.openxmlformats.org/officeDocument/2006/relationships/image" Target="../media/image85.png"/><Relationship Id="rId7" Type="http://schemas.openxmlformats.org/officeDocument/2006/relationships/image" Target="../media/image82.png"/><Relationship Id="rId8" Type="http://schemas.openxmlformats.org/officeDocument/2006/relationships/slide" Target="/ppt/slides/slid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jpg"/><Relationship Id="rId5" Type="http://schemas.openxmlformats.org/officeDocument/2006/relationships/hyperlink" Target="https://en.wikipedia.org/wiki/Component-based_software_engineering#Software_component" TargetMode="External"/><Relationship Id="rId6" Type="http://schemas.openxmlformats.org/officeDocument/2006/relationships/hyperlink" Target="https://en.wikipedia.org/wiki/Event-driven_programming" TargetMode="External"/><Relationship Id="rId7" Type="http://schemas.openxmlformats.org/officeDocument/2006/relationships/hyperlink" Target="https://docs.unity3d.com/Manual/EventSystem.html" TargetMode="External"/><Relationship Id="rId8" Type="http://schemas.openxmlformats.org/officeDocument/2006/relationships/slide" Target="/ppt/slides/slid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4.png"/><Relationship Id="rId4" Type="http://schemas.openxmlformats.org/officeDocument/2006/relationships/image" Target="../media/image1.png"/><Relationship Id="rId9" Type="http://schemas.openxmlformats.org/officeDocument/2006/relationships/image" Target="../media/image86.png"/><Relationship Id="rId5" Type="http://schemas.openxmlformats.org/officeDocument/2006/relationships/image" Target="../media/image2.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91.png"/><Relationship Id="rId11" Type="http://schemas.openxmlformats.org/officeDocument/2006/relationships/hyperlink" Target="https://docs.microsoft.com/es-es/dotnet/csharp/" TargetMode="External"/><Relationship Id="rId10" Type="http://schemas.openxmlformats.org/officeDocument/2006/relationships/hyperlink" Target="https://docs.unity3d.com/es/current/Manual/CreatingAndUsingScripts.html" TargetMode="External"/><Relationship Id="rId13" Type="http://schemas.openxmlformats.org/officeDocument/2006/relationships/image" Target="../media/image3.jpg"/><Relationship Id="rId12" Type="http://schemas.openxmlformats.org/officeDocument/2006/relationships/slide" Target="/ppt/slides/slide2.xml"/><Relationship Id="rId1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8.png"/><Relationship Id="rId4" Type="http://schemas.openxmlformats.org/officeDocument/2006/relationships/image" Target="../media/image1.png"/><Relationship Id="rId9" Type="http://schemas.openxmlformats.org/officeDocument/2006/relationships/image" Target="../media/image3.jpg"/><Relationship Id="rId5" Type="http://schemas.openxmlformats.org/officeDocument/2006/relationships/image" Target="../media/image2.png"/><Relationship Id="rId6" Type="http://schemas.openxmlformats.org/officeDocument/2006/relationships/image" Target="../media/image101.png"/><Relationship Id="rId7" Type="http://schemas.openxmlformats.org/officeDocument/2006/relationships/image" Target="../media/image87.png"/><Relationship Id="rId8" Type="http://schemas.openxmlformats.org/officeDocument/2006/relationships/slide" Target="/ppt/slides/slide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0.png"/><Relationship Id="rId6" Type="http://schemas.openxmlformats.org/officeDocument/2006/relationships/slide" Target="/ppt/slides/slide2.xml"/><Relationship Id="rId7" Type="http://schemas.openxmlformats.org/officeDocument/2006/relationships/image" Target="../media/image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9.png"/><Relationship Id="rId6" Type="http://schemas.openxmlformats.org/officeDocument/2006/relationships/slide" Target="/ppt/slides/slide2.xml"/><Relationship Id="rId7" Type="http://schemas.openxmlformats.org/officeDocument/2006/relationships/image" Target="../media/image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slide" Target="/ppt/slides/slide2.xml"/><Relationship Id="rId5" Type="http://schemas.openxmlformats.org/officeDocument/2006/relationships/image" Target="../media/image96.png"/><Relationship Id="rId6" Type="http://schemas.openxmlformats.org/officeDocument/2006/relationships/image" Target="../media/image103.png"/><Relationship Id="rId7" Type="http://schemas.openxmlformats.org/officeDocument/2006/relationships/image" Target="../media/image99.png"/><Relationship Id="rId8" Type="http://schemas.openxmlformats.org/officeDocument/2006/relationships/image" Target="../media/image92.png"/><Relationship Id="rId10" Type="http://schemas.openxmlformats.org/officeDocument/2006/relationships/image" Target="../media/image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docs.unity3d.com/ScriptReference/Vector3.html" TargetMode="External"/><Relationship Id="rId6" Type="http://schemas.openxmlformats.org/officeDocument/2006/relationships/image" Target="../media/image97.png"/><Relationship Id="rId7" Type="http://schemas.openxmlformats.org/officeDocument/2006/relationships/slide" Target="/ppt/slides/slide2.xml"/><Relationship Id="rId8" Type="http://schemas.openxmlformats.org/officeDocument/2006/relationships/image" Target="../media/image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hyperlink" Target="https://docs.unity3d.com/ScriptReference/Input.GetAxis.html" TargetMode="External"/><Relationship Id="rId5" Type="http://schemas.openxmlformats.org/officeDocument/2006/relationships/image" Target="../media/image94.png"/><Relationship Id="rId6" Type="http://schemas.openxmlformats.org/officeDocument/2006/relationships/image" Target="../media/image93.png"/><Relationship Id="rId7" Type="http://schemas.openxmlformats.org/officeDocument/2006/relationships/image" Target="../media/image100.png"/><Relationship Id="rId8" Type="http://schemas.openxmlformats.org/officeDocument/2006/relationships/image" Target="../media/image95.png"/><Relationship Id="rId11" Type="http://schemas.openxmlformats.org/officeDocument/2006/relationships/image" Target="../media/image3.jpg"/><Relationship Id="rId10" Type="http://schemas.openxmlformats.org/officeDocument/2006/relationships/slide" Target="/ppt/slides/slide2.xml"/><Relationship Id="rId1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8.png"/><Relationship Id="rId5" Type="http://schemas.openxmlformats.org/officeDocument/2006/relationships/hyperlink" Target="https://docs.unity3d.com/ScriptReference/Transform.html" TargetMode="External"/><Relationship Id="rId6" Type="http://schemas.openxmlformats.org/officeDocument/2006/relationships/hyperlink" Target="https://docs.unity3d.com/ScriptReference/Transform-forward.html" TargetMode="External"/><Relationship Id="rId7" Type="http://schemas.openxmlformats.org/officeDocument/2006/relationships/slide" Target="/ppt/slides/slide2.xml"/><Relationship Id="rId8" Type="http://schemas.openxmlformats.org/officeDocument/2006/relationships/image" Target="../media/image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jpg"/><Relationship Id="rId5" Type="http://schemas.openxmlformats.org/officeDocument/2006/relationships/image" Target="../media/image102.png"/><Relationship Id="rId6" Type="http://schemas.openxmlformats.org/officeDocument/2006/relationships/image" Target="../media/image98.png"/><Relationship Id="rId7" Type="http://schemas.openxmlformats.org/officeDocument/2006/relationships/image" Target="../media/image109.png"/><Relationship Id="rId8" Type="http://schemas.openxmlformats.org/officeDocument/2006/relationships/slide" Target="/ppt/slides/slide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jpg"/><Relationship Id="rId5" Type="http://schemas.openxmlformats.org/officeDocument/2006/relationships/image" Target="../media/image104.png"/><Relationship Id="rId6" Type="http://schemas.openxmlformats.org/officeDocument/2006/relationships/image" Target="../media/image107.png"/><Relationship Id="rId7" Type="http://schemas.openxmlformats.org/officeDocument/2006/relationships/image" Target="../media/image103.png"/><Relationship Id="rId8" Type="http://schemas.openxmlformats.org/officeDocument/2006/relationships/slide" Target="/ppt/slides/slide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slide" Target="/ppt/slides/slide2.xml"/><Relationship Id="rId6" Type="http://schemas.openxmlformats.org/officeDocument/2006/relationships/image" Target="../media/image3.jpg"/><Relationship Id="rId7" Type="http://schemas.openxmlformats.org/officeDocument/2006/relationships/image" Target="../media/image18.png"/><Relationship Id="rId8" Type="http://schemas.openxmlformats.org/officeDocument/2006/relationships/hyperlink" Target="https://www.visualcapitalist.com/wp-content/uploads/2020/11/gaming-history-50-years-timeline-revenue-up2.jpg"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 Target="/ppt/slides/slide2.xml"/><Relationship Id="rId6" Type="http://schemas.openxmlformats.org/officeDocument/2006/relationships/image" Target="../media/image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2.png"/><Relationship Id="rId6" Type="http://schemas.openxmlformats.org/officeDocument/2006/relationships/slide" Target="/ppt/slides/slide2.xml"/><Relationship Id="rId7" Type="http://schemas.openxmlformats.org/officeDocument/2006/relationships/image" Target="../media/image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3.png"/><Relationship Id="rId6" Type="http://schemas.openxmlformats.org/officeDocument/2006/relationships/slide" Target="/ppt/slides/slide2.xml"/><Relationship Id="rId7" Type="http://schemas.openxmlformats.org/officeDocument/2006/relationships/image" Target="../media/image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1.png"/><Relationship Id="rId6" Type="http://schemas.openxmlformats.org/officeDocument/2006/relationships/slide" Target="/ppt/slides/slide2.xml"/><Relationship Id="rId7" Type="http://schemas.openxmlformats.org/officeDocument/2006/relationships/image" Target="../media/image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jpg"/><Relationship Id="rId5" Type="http://schemas.openxmlformats.org/officeDocument/2006/relationships/image" Target="../media/image106.png"/><Relationship Id="rId6" Type="http://schemas.openxmlformats.org/officeDocument/2006/relationships/image" Target="../media/image110.png"/><Relationship Id="rId7" Type="http://schemas.openxmlformats.org/officeDocument/2006/relationships/image" Target="../media/image105.png"/><Relationship Id="rId8" Type="http://schemas.openxmlformats.org/officeDocument/2006/relationships/slide" Target="/ppt/slides/slide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8.png"/><Relationship Id="rId6" Type="http://schemas.openxmlformats.org/officeDocument/2006/relationships/slide" Target="/ppt/slides/slide2.xml"/><Relationship Id="rId7" Type="http://schemas.openxmlformats.org/officeDocument/2006/relationships/image" Target="../media/image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4.png"/><Relationship Id="rId6" Type="http://schemas.openxmlformats.org/officeDocument/2006/relationships/slide" Target="/ppt/slides/slide2.xml"/><Relationship Id="rId7"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slide" Target="/ppt/slides/slide2.xml"/><Relationship Id="rId6"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8.png"/><Relationship Id="rId5" Type="http://schemas.openxmlformats.org/officeDocument/2006/relationships/hyperlink" Target="https://docs.unity3d.com/Manual/PlatformDependentCompilation.html" TargetMode="External"/><Relationship Id="rId6" Type="http://schemas.openxmlformats.org/officeDocument/2006/relationships/image" Target="../media/image116.png"/><Relationship Id="rId7" Type="http://schemas.openxmlformats.org/officeDocument/2006/relationships/slide" Target="/ppt/slides/slide2.xml"/><Relationship Id="rId8" Type="http://schemas.openxmlformats.org/officeDocument/2006/relationships/image" Target="../media/image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5.png"/><Relationship Id="rId6" Type="http://schemas.openxmlformats.org/officeDocument/2006/relationships/slide" Target="/ppt/slides/slide2.xml"/><Relationship Id="rId7" Type="http://schemas.openxmlformats.org/officeDocument/2006/relationships/image" Target="../media/image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9.png"/><Relationship Id="rId6" Type="http://schemas.openxmlformats.org/officeDocument/2006/relationships/slide" Target="/ppt/slides/slide2.xml"/><Relationship Id="rId7" Type="http://schemas.openxmlformats.org/officeDocument/2006/relationships/image" Target="../media/image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0.png"/><Relationship Id="rId6" Type="http://schemas.openxmlformats.org/officeDocument/2006/relationships/slide" Target="/ppt/slides/slide2.xml"/><Relationship Id="rId7" Type="http://schemas.openxmlformats.org/officeDocument/2006/relationships/image" Target="../media/image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8.png"/><Relationship Id="rId5" Type="http://schemas.openxmlformats.org/officeDocument/2006/relationships/hyperlink" Target="https://docs.unity3d.com/Manual/UnityRemote5.html" TargetMode="External"/><Relationship Id="rId6" Type="http://schemas.openxmlformats.org/officeDocument/2006/relationships/image" Target="../media/image117.png"/><Relationship Id="rId7" Type="http://schemas.openxmlformats.org/officeDocument/2006/relationships/slide" Target="/ppt/slides/slide2.xml"/><Relationship Id="rId8" Type="http://schemas.openxmlformats.org/officeDocument/2006/relationships/image" Target="../media/image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2.png"/><Relationship Id="rId6" Type="http://schemas.openxmlformats.org/officeDocument/2006/relationships/slide" Target="/ppt/slides/slide2.xml"/><Relationship Id="rId7" Type="http://schemas.openxmlformats.org/officeDocument/2006/relationships/image" Target="../media/image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1.png"/><Relationship Id="rId6" Type="http://schemas.openxmlformats.org/officeDocument/2006/relationships/image" Target="../media/image123.png"/><Relationship Id="rId7" Type="http://schemas.openxmlformats.org/officeDocument/2006/relationships/slide" Target="/ppt/slides/slide2.xml"/><Relationship Id="rId8" Type="http://schemas.openxmlformats.org/officeDocument/2006/relationships/image" Target="../media/image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4.png"/><Relationship Id="rId6" Type="http://schemas.openxmlformats.org/officeDocument/2006/relationships/slide" Target="/ppt/slides/slide2.xml"/><Relationship Id="rId7"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slide" Target="/ppt/slides/slide2.xml"/><Relationship Id="rId8"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 name="Shape 185"/>
        <p:cNvGrpSpPr/>
        <p:nvPr/>
      </p:nvGrpSpPr>
      <p:grpSpPr>
        <a:xfrm>
          <a:off x="0" y="0"/>
          <a:ext cx="0" cy="0"/>
          <a:chOff x="0" y="0"/>
          <a:chExt cx="0" cy="0"/>
        </a:xfrm>
      </p:grpSpPr>
      <p:sp>
        <p:nvSpPr>
          <p:cNvPr id="186" name="Google Shape;186;p25"/>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7" name="Google Shape;187;p25"/>
          <p:cNvSpPr txBox="1"/>
          <p:nvPr/>
        </p:nvSpPr>
        <p:spPr>
          <a:xfrm>
            <a:off x="1231103" y="1331565"/>
            <a:ext cx="7618413" cy="2133600"/>
          </a:xfrm>
          <a:prstGeom prst="rect">
            <a:avLst/>
          </a:prstGeom>
          <a:noFill/>
          <a:ln>
            <a:noFill/>
          </a:ln>
        </p:spPr>
        <p:txBody>
          <a:bodyPr anchorCtr="0" anchor="t" bIns="45000" lIns="90000" spcFirstLastPara="1" rIns="90000" wrap="square" tIns="108350">
            <a:noAutofit/>
          </a:bodyPr>
          <a:lstStyle/>
          <a:p>
            <a:pPr indent="0" lvl="0" marL="0" marR="0" rtl="0" algn="ctr">
              <a:spcBef>
                <a:spcPts val="0"/>
              </a:spcBef>
              <a:spcAft>
                <a:spcPts val="0"/>
              </a:spcAft>
              <a:buClr>
                <a:srgbClr val="000080"/>
              </a:buClr>
              <a:buSzPts val="7200"/>
              <a:buFont typeface="Times New Roman"/>
              <a:buNone/>
            </a:pPr>
            <a:r>
              <a:rPr b="1" lang="en-US" sz="7200">
                <a:solidFill>
                  <a:srgbClr val="000080"/>
                </a:solidFill>
                <a:latin typeface="Arial"/>
                <a:ea typeface="Arial"/>
                <a:cs typeface="Arial"/>
                <a:sym typeface="Arial"/>
              </a:rPr>
              <a:t>Video </a:t>
            </a:r>
            <a:r>
              <a:rPr b="1" lang="en-US" sz="7200">
                <a:solidFill>
                  <a:srgbClr val="000080"/>
                </a:solidFill>
              </a:rPr>
              <a:t>jocs</a:t>
            </a:r>
            <a:r>
              <a:rPr b="1" lang="en-US" sz="7200">
                <a:solidFill>
                  <a:srgbClr val="000080"/>
                </a:solidFill>
                <a:latin typeface="Arial"/>
                <a:ea typeface="Arial"/>
                <a:cs typeface="Arial"/>
                <a:sym typeface="Arial"/>
              </a:rPr>
              <a:t>: Introduc</a:t>
            </a:r>
            <a:r>
              <a:rPr b="1" lang="en-US" sz="7200">
                <a:solidFill>
                  <a:srgbClr val="000080"/>
                </a:solidFill>
              </a:rPr>
              <a:t>ció</a:t>
            </a:r>
            <a:endParaRPr/>
          </a:p>
        </p:txBody>
      </p:sp>
      <p:pic>
        <p:nvPicPr>
          <p:cNvPr id="188" name="Google Shape;188;p25"/>
          <p:cNvPicPr preferRelativeResize="0"/>
          <p:nvPr/>
        </p:nvPicPr>
        <p:blipFill rotWithShape="1">
          <a:blip r:embed="rId3">
            <a:alphaModFix/>
          </a:blip>
          <a:srcRect b="0" l="0" r="0" t="0"/>
          <a:stretch/>
        </p:blipFill>
        <p:spPr>
          <a:xfrm>
            <a:off x="3062844" y="4417872"/>
            <a:ext cx="3954933" cy="1634511"/>
          </a:xfrm>
          <a:prstGeom prst="rect">
            <a:avLst/>
          </a:prstGeom>
          <a:noFill/>
          <a:ln>
            <a:noFill/>
          </a:ln>
        </p:spPr>
      </p:pic>
      <p:pic>
        <p:nvPicPr>
          <p:cNvPr id="189" name="Google Shape;189;p25"/>
          <p:cNvPicPr preferRelativeResize="0"/>
          <p:nvPr/>
        </p:nvPicPr>
        <p:blipFill rotWithShape="1">
          <a:blip r:embed="rId4">
            <a:alphaModFix/>
          </a:blip>
          <a:srcRect b="0" l="0" r="0" t="0"/>
          <a:stretch/>
        </p:blipFill>
        <p:spPr>
          <a:xfrm>
            <a:off x="503238" y="303815"/>
            <a:ext cx="578151" cy="603605"/>
          </a:xfrm>
          <a:prstGeom prst="rect">
            <a:avLst/>
          </a:prstGeom>
          <a:noFill/>
          <a:ln>
            <a:noFill/>
          </a:ln>
        </p:spPr>
      </p:pic>
      <p:sp>
        <p:nvSpPr>
          <p:cNvPr id="190" name="Google Shape;190;p25"/>
          <p:cNvSpPr txBox="1"/>
          <p:nvPr/>
        </p:nvSpPr>
        <p:spPr>
          <a:xfrm>
            <a:off x="6445600" y="650530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000080"/>
                </a:solidFill>
              </a:rPr>
              <a:t>Vicent Selfa</a:t>
            </a:r>
            <a:endParaRPr b="1" sz="2000">
              <a:solidFill>
                <a:srgbClr val="000080"/>
              </a:solidFill>
            </a:endParaRPr>
          </a:p>
          <a:p>
            <a:pPr indent="0" lvl="0" marL="0" rtl="0" algn="ctr">
              <a:spcBef>
                <a:spcPts val="0"/>
              </a:spcBef>
              <a:spcAft>
                <a:spcPts val="0"/>
              </a:spcAft>
              <a:buNone/>
            </a:pPr>
            <a:r>
              <a:rPr b="1" lang="en-US" sz="2000">
                <a:solidFill>
                  <a:srgbClr val="000080"/>
                </a:solidFill>
              </a:rPr>
              <a:t>Curs 2020/2021</a:t>
            </a:r>
            <a:endParaRPr b="1" sz="2000">
              <a:solidFill>
                <a:srgbClr val="00008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sp>
        <p:nvSpPr>
          <p:cNvPr id="333" name="Google Shape;333;p34"/>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334" name="Google Shape;334;p34"/>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sp>
        <p:nvSpPr>
          <p:cNvPr id="335" name="Google Shape;335;p34"/>
          <p:cNvSpPr txBox="1"/>
          <p:nvPr/>
        </p:nvSpPr>
        <p:spPr>
          <a:xfrm>
            <a:off x="1404950" y="208100"/>
            <a:ext cx="6947700" cy="539400"/>
          </a:xfrm>
          <a:prstGeom prst="rect">
            <a:avLst/>
          </a:prstGeom>
          <a:noFill/>
          <a:ln>
            <a:noFill/>
          </a:ln>
        </p:spPr>
        <p:txBody>
          <a:bodyPr anchorCtr="0" anchor="t" bIns="45000" lIns="90000" spcFirstLastPara="1" rIns="90000" wrap="square" tIns="108350">
            <a:noAutofit/>
          </a:bodyPr>
          <a:lstStyle/>
          <a:p>
            <a:pPr indent="0" lvl="0" marL="0" marR="0" rtl="0" algn="ctr">
              <a:spcBef>
                <a:spcPts val="0"/>
              </a:spcBef>
              <a:spcAft>
                <a:spcPts val="0"/>
              </a:spcAft>
              <a:buClr>
                <a:schemeClr val="dk1"/>
              </a:buClr>
              <a:buSzPts val="1100"/>
              <a:buFont typeface="Arial"/>
              <a:buNone/>
            </a:pPr>
            <a:r>
              <a:rPr b="1" lang="en-US" sz="2400">
                <a:solidFill>
                  <a:srgbClr val="000080"/>
                </a:solidFill>
              </a:rPr>
              <a:t>Diferents aspectes dels motors de videojocs</a:t>
            </a:r>
            <a:endParaRPr b="1" sz="2400">
              <a:solidFill>
                <a:srgbClr val="000080"/>
              </a:solidFill>
            </a:endParaRPr>
          </a:p>
          <a:p>
            <a:pPr indent="0" lvl="0" marL="0" marR="0" rtl="0" algn="ctr">
              <a:spcBef>
                <a:spcPts val="0"/>
              </a:spcBef>
              <a:spcAft>
                <a:spcPts val="0"/>
              </a:spcAft>
              <a:buClr>
                <a:srgbClr val="000080"/>
              </a:buClr>
              <a:buSzPts val="2400"/>
              <a:buFont typeface="Times New Roman"/>
              <a:buNone/>
            </a:pPr>
            <a:r>
              <a:t/>
            </a:r>
            <a:endParaRPr b="1" sz="2400">
              <a:solidFill>
                <a:srgbClr val="000080"/>
              </a:solidFill>
            </a:endParaRPr>
          </a:p>
        </p:txBody>
      </p:sp>
      <p:sp>
        <p:nvSpPr>
          <p:cNvPr id="336" name="Google Shape;336;p34"/>
          <p:cNvSpPr/>
          <p:nvPr/>
        </p:nvSpPr>
        <p:spPr>
          <a:xfrm>
            <a:off x="549800" y="1067600"/>
            <a:ext cx="5137200" cy="479970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323850" lvl="0" marL="342900" marR="0" rtl="0" algn="l">
              <a:spcBef>
                <a:spcPts val="0"/>
              </a:spcBef>
              <a:spcAft>
                <a:spcPts val="0"/>
              </a:spcAft>
              <a:buSzPts val="2100"/>
              <a:buChar char="•"/>
            </a:pPr>
            <a:r>
              <a:rPr b="1" lang="en-US" sz="2100">
                <a:solidFill>
                  <a:srgbClr val="002060"/>
                </a:solidFill>
              </a:rPr>
              <a:t>Positius:</a:t>
            </a:r>
            <a:endParaRPr b="1" sz="2100">
              <a:solidFill>
                <a:srgbClr val="002060"/>
              </a:solidFill>
            </a:endParaRPr>
          </a:p>
          <a:p>
            <a:pPr indent="-361950" lvl="1" marL="914400" marR="0" rtl="0" algn="l">
              <a:spcBef>
                <a:spcPts val="0"/>
              </a:spcBef>
              <a:spcAft>
                <a:spcPts val="0"/>
              </a:spcAft>
              <a:buSzPts val="2100"/>
              <a:buChar char="○"/>
            </a:pPr>
            <a:r>
              <a:rPr b="1" lang="en-US" sz="2100">
                <a:solidFill>
                  <a:srgbClr val="002060"/>
                </a:solidFill>
              </a:rPr>
              <a:t>Disminuir la complexitat del desenvolupament</a:t>
            </a:r>
            <a:endParaRPr b="1" sz="2100">
              <a:solidFill>
                <a:srgbClr val="002060"/>
              </a:solidFill>
            </a:endParaRPr>
          </a:p>
          <a:p>
            <a:pPr indent="-361950" lvl="1" marL="914400" marR="0" rtl="0" algn="l">
              <a:spcBef>
                <a:spcPts val="0"/>
              </a:spcBef>
              <a:spcAft>
                <a:spcPts val="0"/>
              </a:spcAft>
              <a:buSzPts val="2100"/>
              <a:buChar char="○"/>
            </a:pPr>
            <a:r>
              <a:rPr b="1" lang="en-US" sz="2100">
                <a:solidFill>
                  <a:srgbClr val="002060"/>
                </a:solidFill>
              </a:rPr>
              <a:t>Multiplataforma</a:t>
            </a:r>
            <a:endParaRPr b="1" sz="2100">
              <a:solidFill>
                <a:srgbClr val="002060"/>
              </a:solidFill>
            </a:endParaRPr>
          </a:p>
          <a:p>
            <a:pPr indent="-361950" lvl="1" marL="914400" marR="0" rtl="0" algn="l">
              <a:spcBef>
                <a:spcPts val="0"/>
              </a:spcBef>
              <a:spcAft>
                <a:spcPts val="0"/>
              </a:spcAft>
              <a:buSzPts val="2100"/>
              <a:buChar char="○"/>
            </a:pPr>
            <a:r>
              <a:rPr b="1" lang="en-US" sz="2100">
                <a:solidFill>
                  <a:srgbClr val="002060"/>
                </a:solidFill>
              </a:rPr>
              <a:t>Reducció dels temps de desenvolupament → menys costos.</a:t>
            </a:r>
            <a:endParaRPr b="1" sz="2100">
              <a:solidFill>
                <a:srgbClr val="002060"/>
              </a:solidFill>
            </a:endParaRPr>
          </a:p>
          <a:p>
            <a:pPr indent="-323850" lvl="0" marL="342900" marR="0" rtl="0" algn="l">
              <a:spcBef>
                <a:spcPts val="0"/>
              </a:spcBef>
              <a:spcAft>
                <a:spcPts val="0"/>
              </a:spcAft>
              <a:buSzPts val="2100"/>
              <a:buChar char="•"/>
            </a:pPr>
            <a:r>
              <a:rPr b="1" lang="en-US" sz="2100">
                <a:solidFill>
                  <a:srgbClr val="002060"/>
                </a:solidFill>
              </a:rPr>
              <a:t>Negatius:</a:t>
            </a:r>
            <a:endParaRPr b="1" sz="2100">
              <a:solidFill>
                <a:srgbClr val="002060"/>
              </a:solidFill>
            </a:endParaRPr>
          </a:p>
          <a:p>
            <a:pPr indent="-361950" lvl="1" marL="914400" marR="0" rtl="0" algn="l">
              <a:spcBef>
                <a:spcPts val="0"/>
              </a:spcBef>
              <a:spcAft>
                <a:spcPts val="0"/>
              </a:spcAft>
              <a:buSzPts val="2100"/>
              <a:buChar char="○"/>
            </a:pPr>
            <a:r>
              <a:rPr b="1" lang="en-US" sz="2100">
                <a:solidFill>
                  <a:srgbClr val="002060"/>
                </a:solidFill>
              </a:rPr>
              <a:t>Dependència</a:t>
            </a:r>
            <a:endParaRPr b="1" sz="2100">
              <a:solidFill>
                <a:srgbClr val="002060"/>
              </a:solidFill>
            </a:endParaRPr>
          </a:p>
          <a:p>
            <a:pPr indent="-361950" lvl="1" marL="914400" marR="0" rtl="0" algn="l">
              <a:spcBef>
                <a:spcPts val="0"/>
              </a:spcBef>
              <a:spcAft>
                <a:spcPts val="0"/>
              </a:spcAft>
              <a:buSzPts val="2100"/>
              <a:buChar char="○"/>
            </a:pPr>
            <a:r>
              <a:rPr b="1" lang="en-US" sz="2100">
                <a:solidFill>
                  <a:srgbClr val="002060"/>
                </a:solidFill>
              </a:rPr>
              <a:t>No arribar als autèntics límits d’un dispositiu concret.</a:t>
            </a:r>
            <a:endParaRPr b="1" sz="2100">
              <a:solidFill>
                <a:srgbClr val="002060"/>
              </a:solidFill>
            </a:endParaRPr>
          </a:p>
          <a:p>
            <a:pPr indent="-361950" lvl="1" marL="914400" marR="0" rtl="0" algn="l">
              <a:spcBef>
                <a:spcPts val="0"/>
              </a:spcBef>
              <a:spcAft>
                <a:spcPts val="0"/>
              </a:spcAft>
              <a:buSzPts val="2100"/>
              <a:buChar char="○"/>
            </a:pPr>
            <a:r>
              <a:rPr b="1" lang="en-US" sz="2100">
                <a:solidFill>
                  <a:srgbClr val="002060"/>
                </a:solidFill>
              </a:rPr>
              <a:t>Dificultat amb característiques no implementades.</a:t>
            </a:r>
            <a:endParaRPr b="1" sz="2100">
              <a:solidFill>
                <a:srgbClr val="002060"/>
              </a:solidFill>
            </a:endParaRPr>
          </a:p>
          <a:p>
            <a:pPr indent="-323850" lvl="0" marL="342900" marR="0" rtl="0" algn="l">
              <a:spcBef>
                <a:spcPts val="0"/>
              </a:spcBef>
              <a:spcAft>
                <a:spcPts val="0"/>
              </a:spcAft>
              <a:buClr>
                <a:srgbClr val="000000"/>
              </a:buClr>
              <a:buSzPts val="2100"/>
              <a:buFont typeface="Arial"/>
              <a:buChar char="•"/>
            </a:pPr>
            <a:r>
              <a:rPr b="1" lang="en-US" sz="2100">
                <a:solidFill>
                  <a:srgbClr val="002060"/>
                </a:solidFill>
              </a:rPr>
              <a:t>En alguns casos, cost elevat.</a:t>
            </a:r>
            <a:endParaRPr b="1" sz="2100">
              <a:solidFill>
                <a:srgbClr val="002060"/>
              </a:solidFill>
            </a:endParaRPr>
          </a:p>
        </p:txBody>
      </p:sp>
      <p:pic>
        <p:nvPicPr>
          <p:cNvPr id="337" name="Google Shape;337;p34"/>
          <p:cNvPicPr preferRelativeResize="0"/>
          <p:nvPr/>
        </p:nvPicPr>
        <p:blipFill rotWithShape="1">
          <a:blip r:embed="rId4">
            <a:alphaModFix/>
          </a:blip>
          <a:srcRect b="0" l="0" r="0" t="0"/>
          <a:stretch/>
        </p:blipFill>
        <p:spPr>
          <a:xfrm>
            <a:off x="5840025" y="1592350"/>
            <a:ext cx="3668776" cy="3561975"/>
          </a:xfrm>
          <a:prstGeom prst="rect">
            <a:avLst/>
          </a:prstGeom>
          <a:noFill/>
          <a:ln>
            <a:noFill/>
          </a:ln>
        </p:spPr>
      </p:pic>
      <p:pic>
        <p:nvPicPr>
          <p:cNvPr id="338" name="Google Shape;338;p34"/>
          <p:cNvPicPr preferRelativeResize="0"/>
          <p:nvPr/>
        </p:nvPicPr>
        <p:blipFill rotWithShape="1">
          <a:blip r:embed="rId5">
            <a:alphaModFix/>
          </a:blip>
          <a:srcRect b="0" l="0" r="0" t="0"/>
          <a:stretch/>
        </p:blipFill>
        <p:spPr>
          <a:xfrm>
            <a:off x="8928744" y="180975"/>
            <a:ext cx="885825" cy="647700"/>
          </a:xfrm>
          <a:prstGeom prst="rect">
            <a:avLst/>
          </a:prstGeom>
          <a:noFill/>
          <a:ln>
            <a:noFill/>
          </a:ln>
        </p:spPr>
      </p:pic>
      <p:sp>
        <p:nvSpPr>
          <p:cNvPr id="339" name="Google Shape;339;p34">
            <a:hlinkClick action="ppaction://hlinksldjump" r:id="rId6"/>
          </p:cNvPr>
          <p:cNvSpPr/>
          <p:nvPr/>
        </p:nvSpPr>
        <p:spPr>
          <a:xfrm>
            <a:off x="8001349" y="6901469"/>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0" name="Google Shape;340;p34"/>
          <p:cNvSpPr/>
          <p:nvPr/>
        </p:nvSpPr>
        <p:spPr>
          <a:xfrm>
            <a:off x="513600" y="6580975"/>
            <a:ext cx="9125400" cy="60360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539750" marR="0" rtl="0" algn="l">
              <a:spcBef>
                <a:spcPts val="0"/>
              </a:spcBef>
              <a:spcAft>
                <a:spcPts val="0"/>
              </a:spcAft>
              <a:buNone/>
            </a:pPr>
            <a:r>
              <a:rPr b="1" lang="en-US" sz="1700" u="sng">
                <a:solidFill>
                  <a:srgbClr val="002060"/>
                </a:solidFill>
              </a:rPr>
              <a:t>Avantatges i desavantatges de les principals eines de desenvolupament de jocs (2017)</a:t>
            </a:r>
            <a:endParaRPr b="1" sz="2000">
              <a:solidFill>
                <a:srgbClr val="000080"/>
              </a:solidFill>
            </a:endParaRPr>
          </a:p>
        </p:txBody>
      </p:sp>
      <p:sp>
        <p:nvSpPr>
          <p:cNvPr id="341" name="Google Shape;341;p34"/>
          <p:cNvSpPr/>
          <p:nvPr/>
        </p:nvSpPr>
        <p:spPr>
          <a:xfrm>
            <a:off x="521414" y="6500720"/>
            <a:ext cx="562500" cy="5607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342" name="Google Shape;342;p34"/>
          <p:cNvPicPr preferRelativeResize="0"/>
          <p:nvPr/>
        </p:nvPicPr>
        <p:blipFill rotWithShape="1">
          <a:blip r:embed="rId9">
            <a:alphaModFix/>
          </a:blip>
          <a:srcRect b="0" l="0" r="0" t="0"/>
          <a:stretch/>
        </p:blipFill>
        <p:spPr>
          <a:xfrm>
            <a:off x="7843338" y="1641925"/>
            <a:ext cx="1795658" cy="79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2" name="Shape 352"/>
        <p:cNvGrpSpPr/>
        <p:nvPr/>
      </p:nvGrpSpPr>
      <p:grpSpPr>
        <a:xfrm>
          <a:off x="0" y="0"/>
          <a:ext cx="0" cy="0"/>
          <a:chOff x="0" y="0"/>
          <a:chExt cx="0" cy="0"/>
        </a:xfrm>
      </p:grpSpPr>
      <p:sp>
        <p:nvSpPr>
          <p:cNvPr id="353" name="Google Shape;353;p35"/>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354" name="Google Shape;354;p35"/>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sp>
        <p:nvSpPr>
          <p:cNvPr id="355" name="Google Shape;355;p35"/>
          <p:cNvSpPr/>
          <p:nvPr/>
        </p:nvSpPr>
        <p:spPr>
          <a:xfrm>
            <a:off x="515419" y="1259557"/>
            <a:ext cx="9061968" cy="4154984"/>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SzPts val="2400"/>
              <a:buChar char="•"/>
            </a:pPr>
            <a:r>
              <a:rPr lang="en-US" sz="2400">
                <a:solidFill>
                  <a:srgbClr val="002060"/>
                </a:solidFill>
              </a:rPr>
              <a:t>Un potent editor d’escenes 2D i 3D, importació de recursos en diferents formats, editor de scripts, animacions 2D i 3D, GUI, previsualització ràpida, gestió d’entrades, gestió de so, etc.</a:t>
            </a:r>
            <a:endParaRPr sz="2400">
              <a:solidFill>
                <a:srgbClr val="002060"/>
              </a:solidFill>
            </a:endParaRPr>
          </a:p>
          <a:p>
            <a:pPr indent="-342900" lvl="0" marL="342900" marR="0" rtl="0" algn="l">
              <a:spcBef>
                <a:spcPts val="0"/>
              </a:spcBef>
              <a:spcAft>
                <a:spcPts val="0"/>
              </a:spcAft>
              <a:buSzPts val="2400"/>
              <a:buChar char="•"/>
            </a:pPr>
            <a:r>
              <a:rPr lang="en-US" sz="2400">
                <a:solidFill>
                  <a:srgbClr val="002060"/>
                </a:solidFill>
              </a:rPr>
              <a:t>Motor de scripting eficient.</a:t>
            </a:r>
            <a:endParaRPr sz="2400">
              <a:solidFill>
                <a:srgbClr val="002060"/>
              </a:solidFill>
            </a:endParaRPr>
          </a:p>
          <a:p>
            <a:pPr indent="-342900" lvl="0" marL="342900" marR="0" rtl="0" algn="l">
              <a:spcBef>
                <a:spcPts val="0"/>
              </a:spcBef>
              <a:spcAft>
                <a:spcPts val="0"/>
              </a:spcAft>
              <a:buSzPts val="2400"/>
              <a:buChar char="•"/>
            </a:pPr>
            <a:r>
              <a:rPr lang="en-US" sz="2400">
                <a:solidFill>
                  <a:srgbClr val="002060"/>
                </a:solidFill>
              </a:rPr>
              <a:t>Motor físic i renderització avançada.</a:t>
            </a:r>
            <a:endParaRPr sz="2400">
              <a:solidFill>
                <a:srgbClr val="002060"/>
              </a:solidFill>
            </a:endParaRPr>
          </a:p>
          <a:p>
            <a:pPr indent="-342900" lvl="0" marL="342900" marR="0" rtl="0" algn="l">
              <a:spcBef>
                <a:spcPts val="0"/>
              </a:spcBef>
              <a:spcAft>
                <a:spcPts val="0"/>
              </a:spcAft>
              <a:buSzPts val="2400"/>
              <a:buChar char="•"/>
            </a:pPr>
            <a:r>
              <a:rPr lang="en-US" sz="2400">
                <a:solidFill>
                  <a:srgbClr val="002060"/>
                </a:solidFill>
              </a:rPr>
              <a:t>Distribució multiplataforma simple.</a:t>
            </a:r>
            <a:endParaRPr sz="2400">
              <a:solidFill>
                <a:srgbClr val="002060"/>
              </a:solidFill>
            </a:endParaRPr>
          </a:p>
          <a:p>
            <a:pPr indent="-342900" lvl="0" marL="342900" marR="0" rtl="0" algn="l">
              <a:spcBef>
                <a:spcPts val="0"/>
              </a:spcBef>
              <a:spcAft>
                <a:spcPts val="0"/>
              </a:spcAft>
              <a:buClr>
                <a:srgbClr val="000000"/>
              </a:buClr>
              <a:buSzPts val="2400"/>
              <a:buFont typeface="Arial"/>
              <a:buChar char="•"/>
            </a:pPr>
            <a:r>
              <a:rPr lang="en-US" sz="2400">
                <a:solidFill>
                  <a:srgbClr val="002060"/>
                </a:solidFill>
              </a:rPr>
              <a:t>Altres: editor multiplataforma, sistemes de partícules, edició terrestre, LOD (nivell de detall), control de versions, connectors, extensió de l’entorn mitjançant scripts, documentació completa, ecosistema de tercers (complements de tercers), cost no elevat.</a:t>
            </a:r>
            <a:endParaRPr sz="2400">
              <a:solidFill>
                <a:srgbClr val="002060"/>
              </a:solidFill>
            </a:endParaRPr>
          </a:p>
        </p:txBody>
      </p:sp>
      <p:sp>
        <p:nvSpPr>
          <p:cNvPr id="356" name="Google Shape;356;p35"/>
          <p:cNvSpPr txBox="1"/>
          <p:nvPr/>
        </p:nvSpPr>
        <p:spPr>
          <a:xfrm>
            <a:off x="2592040" y="212853"/>
            <a:ext cx="5400600" cy="539477"/>
          </a:xfrm>
          <a:prstGeom prst="rect">
            <a:avLst/>
          </a:prstGeom>
          <a:noFill/>
          <a:ln>
            <a:noFill/>
          </a:ln>
        </p:spPr>
        <p:txBody>
          <a:bodyPr anchorCtr="0" anchor="t" bIns="45000" lIns="90000" spcFirstLastPara="1" rIns="90000" wrap="square" tIns="108350">
            <a:noAutofit/>
          </a:bodyPr>
          <a:lstStyle/>
          <a:p>
            <a:pPr indent="0" lvl="0" marL="0" marR="0" rtl="0" algn="l">
              <a:spcBef>
                <a:spcPts val="0"/>
              </a:spcBef>
              <a:spcAft>
                <a:spcPts val="0"/>
              </a:spcAft>
              <a:buNone/>
            </a:pPr>
            <a:r>
              <a:rPr b="1" lang="en-US" sz="2400">
                <a:solidFill>
                  <a:srgbClr val="002060"/>
                </a:solidFill>
              </a:rPr>
              <a:t>Requisits del motor de videojocs</a:t>
            </a:r>
            <a:endParaRPr/>
          </a:p>
        </p:txBody>
      </p:sp>
      <p:pic>
        <p:nvPicPr>
          <p:cNvPr id="357" name="Google Shape;357;p35"/>
          <p:cNvPicPr preferRelativeResize="0"/>
          <p:nvPr/>
        </p:nvPicPr>
        <p:blipFill rotWithShape="1">
          <a:blip r:embed="rId4">
            <a:alphaModFix/>
          </a:blip>
          <a:srcRect b="0" l="0" r="0" t="0"/>
          <a:stretch/>
        </p:blipFill>
        <p:spPr>
          <a:xfrm>
            <a:off x="8928744" y="180975"/>
            <a:ext cx="885825" cy="647700"/>
          </a:xfrm>
          <a:prstGeom prst="rect">
            <a:avLst/>
          </a:prstGeom>
          <a:noFill/>
          <a:ln>
            <a:noFill/>
          </a:ln>
        </p:spPr>
      </p:pic>
      <p:sp>
        <p:nvSpPr>
          <p:cNvPr id="358" name="Google Shape;358;p35">
            <a:hlinkClick action="ppaction://hlinksldjump" r:id="rId5"/>
          </p:cNvPr>
          <p:cNvSpPr/>
          <p:nvPr/>
        </p:nvSpPr>
        <p:spPr>
          <a:xfrm>
            <a:off x="8297808" y="666015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8" name="Shape 368"/>
        <p:cNvGrpSpPr/>
        <p:nvPr/>
      </p:nvGrpSpPr>
      <p:grpSpPr>
        <a:xfrm>
          <a:off x="0" y="0"/>
          <a:ext cx="0" cy="0"/>
          <a:chOff x="0" y="0"/>
          <a:chExt cx="0" cy="0"/>
        </a:xfrm>
      </p:grpSpPr>
      <p:sp>
        <p:nvSpPr>
          <p:cNvPr id="369" name="Google Shape;369;p36"/>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370" name="Google Shape;370;p36"/>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sp>
        <p:nvSpPr>
          <p:cNvPr id="371" name="Google Shape;371;p36"/>
          <p:cNvSpPr txBox="1"/>
          <p:nvPr/>
        </p:nvSpPr>
        <p:spPr>
          <a:xfrm>
            <a:off x="2808076" y="291225"/>
            <a:ext cx="4970400" cy="539400"/>
          </a:xfrm>
          <a:prstGeom prst="rect">
            <a:avLst/>
          </a:prstGeom>
          <a:noFill/>
          <a:ln>
            <a:noFill/>
          </a:ln>
        </p:spPr>
        <p:txBody>
          <a:bodyPr anchorCtr="0" anchor="t" bIns="45000" lIns="90000" spcFirstLastPara="1" rIns="90000" wrap="square" tIns="108350">
            <a:noAutofit/>
          </a:bodyPr>
          <a:lstStyle/>
          <a:p>
            <a:pPr indent="0" lvl="0" marL="0" marR="0" rtl="0" algn="l">
              <a:spcBef>
                <a:spcPts val="0"/>
              </a:spcBef>
              <a:spcAft>
                <a:spcPts val="0"/>
              </a:spcAft>
              <a:buNone/>
            </a:pPr>
            <a:r>
              <a:rPr b="1" lang="en-US" sz="2400">
                <a:solidFill>
                  <a:srgbClr val="002060"/>
                </a:solidFill>
              </a:rPr>
              <a:t>Diferents motors de videojocs</a:t>
            </a:r>
            <a:endParaRPr/>
          </a:p>
        </p:txBody>
      </p:sp>
      <p:pic>
        <p:nvPicPr>
          <p:cNvPr id="372" name="Google Shape;372;p36">
            <a:hlinkClick r:id="rId4"/>
          </p:cNvPr>
          <p:cNvPicPr preferRelativeResize="0"/>
          <p:nvPr/>
        </p:nvPicPr>
        <p:blipFill rotWithShape="1">
          <a:blip r:embed="rId5">
            <a:alphaModFix/>
          </a:blip>
          <a:srcRect b="0" l="0" r="0" t="0"/>
          <a:stretch/>
        </p:blipFill>
        <p:spPr>
          <a:xfrm>
            <a:off x="537578" y="1064967"/>
            <a:ext cx="1811486" cy="1723247"/>
          </a:xfrm>
          <a:prstGeom prst="rect">
            <a:avLst/>
          </a:prstGeom>
          <a:noFill/>
          <a:ln>
            <a:noFill/>
          </a:ln>
        </p:spPr>
      </p:pic>
      <p:pic>
        <p:nvPicPr>
          <p:cNvPr id="373" name="Google Shape;373;p36">
            <a:hlinkClick r:id="rId6"/>
          </p:cNvPr>
          <p:cNvPicPr preferRelativeResize="0"/>
          <p:nvPr/>
        </p:nvPicPr>
        <p:blipFill rotWithShape="1">
          <a:blip r:embed="rId7">
            <a:alphaModFix/>
          </a:blip>
          <a:srcRect b="0" l="0" r="0" t="0"/>
          <a:stretch/>
        </p:blipFill>
        <p:spPr>
          <a:xfrm>
            <a:off x="6912520" y="4715941"/>
            <a:ext cx="2733675" cy="1285109"/>
          </a:xfrm>
          <a:prstGeom prst="rect">
            <a:avLst/>
          </a:prstGeom>
          <a:noFill/>
          <a:ln>
            <a:noFill/>
          </a:ln>
        </p:spPr>
      </p:pic>
      <p:pic>
        <p:nvPicPr>
          <p:cNvPr id="374" name="Google Shape;374;p36">
            <a:hlinkClick r:id="rId8"/>
          </p:cNvPr>
          <p:cNvPicPr preferRelativeResize="0"/>
          <p:nvPr/>
        </p:nvPicPr>
        <p:blipFill rotWithShape="1">
          <a:blip r:embed="rId9">
            <a:alphaModFix/>
          </a:blip>
          <a:srcRect b="0" l="0" r="0" t="0"/>
          <a:stretch/>
        </p:blipFill>
        <p:spPr>
          <a:xfrm>
            <a:off x="668854" y="5110236"/>
            <a:ext cx="3593885" cy="821259"/>
          </a:xfrm>
          <a:prstGeom prst="rect">
            <a:avLst/>
          </a:prstGeom>
          <a:noFill/>
          <a:ln>
            <a:noFill/>
          </a:ln>
        </p:spPr>
      </p:pic>
      <p:pic>
        <p:nvPicPr>
          <p:cNvPr id="375" name="Google Shape;375;p36">
            <a:hlinkClick r:id="rId10"/>
          </p:cNvPr>
          <p:cNvPicPr preferRelativeResize="0"/>
          <p:nvPr/>
        </p:nvPicPr>
        <p:blipFill rotWithShape="1">
          <a:blip r:embed="rId11">
            <a:alphaModFix/>
          </a:blip>
          <a:srcRect b="0" l="0" r="0" t="0"/>
          <a:stretch/>
        </p:blipFill>
        <p:spPr>
          <a:xfrm>
            <a:off x="4034829" y="3602259"/>
            <a:ext cx="2733675" cy="1028700"/>
          </a:xfrm>
          <a:prstGeom prst="rect">
            <a:avLst/>
          </a:prstGeom>
          <a:noFill/>
          <a:ln>
            <a:noFill/>
          </a:ln>
        </p:spPr>
      </p:pic>
      <p:pic>
        <p:nvPicPr>
          <p:cNvPr id="376" name="Google Shape;376;p36">
            <a:hlinkClick r:id="rId12"/>
          </p:cNvPr>
          <p:cNvPicPr preferRelativeResize="0"/>
          <p:nvPr/>
        </p:nvPicPr>
        <p:blipFill rotWithShape="1">
          <a:blip r:embed="rId13">
            <a:alphaModFix/>
          </a:blip>
          <a:srcRect b="0" l="0" r="0" t="0"/>
          <a:stretch/>
        </p:blipFill>
        <p:spPr>
          <a:xfrm>
            <a:off x="6048258" y="2134004"/>
            <a:ext cx="2647950" cy="990600"/>
          </a:xfrm>
          <a:prstGeom prst="rect">
            <a:avLst/>
          </a:prstGeom>
          <a:noFill/>
          <a:ln>
            <a:noFill/>
          </a:ln>
        </p:spPr>
      </p:pic>
      <p:pic>
        <p:nvPicPr>
          <p:cNvPr id="377" name="Google Shape;377;p36">
            <a:hlinkClick r:id="rId14"/>
          </p:cNvPr>
          <p:cNvPicPr preferRelativeResize="0"/>
          <p:nvPr/>
        </p:nvPicPr>
        <p:blipFill rotWithShape="1">
          <a:blip r:embed="rId15">
            <a:alphaModFix/>
          </a:blip>
          <a:srcRect b="0" l="0" r="0" t="0"/>
          <a:stretch/>
        </p:blipFill>
        <p:spPr>
          <a:xfrm>
            <a:off x="647700" y="3603133"/>
            <a:ext cx="3028950" cy="666750"/>
          </a:xfrm>
          <a:prstGeom prst="rect">
            <a:avLst/>
          </a:prstGeom>
          <a:noFill/>
          <a:ln>
            <a:noFill/>
          </a:ln>
        </p:spPr>
      </p:pic>
      <p:pic>
        <p:nvPicPr>
          <p:cNvPr id="378" name="Google Shape;378;p36">
            <a:hlinkClick r:id="rId16"/>
          </p:cNvPr>
          <p:cNvPicPr preferRelativeResize="0"/>
          <p:nvPr/>
        </p:nvPicPr>
        <p:blipFill rotWithShape="1">
          <a:blip r:embed="rId17">
            <a:alphaModFix/>
          </a:blip>
          <a:srcRect b="0" l="0" r="0" t="0"/>
          <a:stretch/>
        </p:blipFill>
        <p:spPr>
          <a:xfrm>
            <a:off x="3543843" y="6332222"/>
            <a:ext cx="4321754" cy="848398"/>
          </a:xfrm>
          <a:prstGeom prst="rect">
            <a:avLst/>
          </a:prstGeom>
          <a:noFill/>
          <a:ln>
            <a:noFill/>
          </a:ln>
        </p:spPr>
      </p:pic>
      <p:pic>
        <p:nvPicPr>
          <p:cNvPr id="379" name="Google Shape;379;p36">
            <a:hlinkClick r:id="rId18"/>
          </p:cNvPr>
          <p:cNvPicPr preferRelativeResize="0"/>
          <p:nvPr/>
        </p:nvPicPr>
        <p:blipFill rotWithShape="1">
          <a:blip r:embed="rId19">
            <a:alphaModFix/>
          </a:blip>
          <a:srcRect b="0" l="0" r="0" t="0"/>
          <a:stretch/>
        </p:blipFill>
        <p:spPr>
          <a:xfrm>
            <a:off x="2776839" y="1003140"/>
            <a:ext cx="1485900" cy="1943100"/>
          </a:xfrm>
          <a:prstGeom prst="rect">
            <a:avLst/>
          </a:prstGeom>
          <a:noFill/>
          <a:ln>
            <a:noFill/>
          </a:ln>
        </p:spPr>
      </p:pic>
      <p:pic>
        <p:nvPicPr>
          <p:cNvPr id="380" name="Google Shape;380;p36"/>
          <p:cNvPicPr preferRelativeResize="0"/>
          <p:nvPr/>
        </p:nvPicPr>
        <p:blipFill rotWithShape="1">
          <a:blip r:embed="rId20">
            <a:alphaModFix/>
          </a:blip>
          <a:srcRect b="0" l="0" r="0" t="0"/>
          <a:stretch/>
        </p:blipFill>
        <p:spPr>
          <a:xfrm>
            <a:off x="5269229" y="1019920"/>
            <a:ext cx="578151" cy="780045"/>
          </a:xfrm>
          <a:prstGeom prst="rect">
            <a:avLst/>
          </a:prstGeom>
          <a:noFill/>
          <a:ln>
            <a:noFill/>
          </a:ln>
        </p:spPr>
      </p:pic>
      <p:pic>
        <p:nvPicPr>
          <p:cNvPr id="381" name="Google Shape;381;p36">
            <a:hlinkClick r:id="rId21"/>
          </p:cNvPr>
          <p:cNvPicPr preferRelativeResize="0"/>
          <p:nvPr/>
        </p:nvPicPr>
        <p:blipFill rotWithShape="1">
          <a:blip r:embed="rId22">
            <a:alphaModFix/>
          </a:blip>
          <a:srcRect b="0" l="0" r="0" t="0"/>
          <a:stretch/>
        </p:blipFill>
        <p:spPr>
          <a:xfrm>
            <a:off x="5847380" y="1168997"/>
            <a:ext cx="3162300" cy="504825"/>
          </a:xfrm>
          <a:prstGeom prst="rect">
            <a:avLst/>
          </a:prstGeom>
          <a:noFill/>
          <a:ln>
            <a:noFill/>
          </a:ln>
        </p:spPr>
      </p:pic>
      <p:pic>
        <p:nvPicPr>
          <p:cNvPr id="382" name="Google Shape;382;p36"/>
          <p:cNvPicPr preferRelativeResize="0"/>
          <p:nvPr/>
        </p:nvPicPr>
        <p:blipFill rotWithShape="1">
          <a:blip r:embed="rId23">
            <a:alphaModFix/>
          </a:blip>
          <a:srcRect b="0" l="0" r="0" t="0"/>
          <a:stretch/>
        </p:blipFill>
        <p:spPr>
          <a:xfrm>
            <a:off x="8928744" y="180975"/>
            <a:ext cx="885825" cy="647700"/>
          </a:xfrm>
          <a:prstGeom prst="rect">
            <a:avLst/>
          </a:prstGeom>
          <a:noFill/>
          <a:ln>
            <a:noFill/>
          </a:ln>
        </p:spPr>
      </p:pic>
      <p:sp>
        <p:nvSpPr>
          <p:cNvPr id="383" name="Google Shape;383;p36">
            <a:hlinkClick action="ppaction://hlinksldjump" r:id="rId24"/>
          </p:cNvPr>
          <p:cNvSpPr/>
          <p:nvPr/>
        </p:nvSpPr>
        <p:spPr>
          <a:xfrm>
            <a:off x="8208664" y="6749557"/>
            <a:ext cx="1261872" cy="416052"/>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384" name="Google Shape;384;p36"/>
          <p:cNvPicPr preferRelativeResize="0"/>
          <p:nvPr/>
        </p:nvPicPr>
        <p:blipFill rotWithShape="1">
          <a:blip r:embed="rId26">
            <a:alphaModFix/>
          </a:blip>
          <a:srcRect b="0" l="0" r="0" t="0"/>
          <a:stretch/>
        </p:blipFill>
        <p:spPr>
          <a:xfrm>
            <a:off x="7200548" y="3606973"/>
            <a:ext cx="2396868" cy="99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4" name="Shape 394"/>
        <p:cNvGrpSpPr/>
        <p:nvPr/>
      </p:nvGrpSpPr>
      <p:grpSpPr>
        <a:xfrm>
          <a:off x="0" y="0"/>
          <a:ext cx="0" cy="0"/>
          <a:chOff x="0" y="0"/>
          <a:chExt cx="0" cy="0"/>
        </a:xfrm>
      </p:grpSpPr>
      <p:sp>
        <p:nvSpPr>
          <p:cNvPr id="395" name="Google Shape;395;p37"/>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396" name="Google Shape;396;p37"/>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sp>
        <p:nvSpPr>
          <p:cNvPr id="397" name="Google Shape;397;p37"/>
          <p:cNvSpPr txBox="1"/>
          <p:nvPr/>
        </p:nvSpPr>
        <p:spPr>
          <a:xfrm>
            <a:off x="3528144" y="291223"/>
            <a:ext cx="3672408" cy="539477"/>
          </a:xfrm>
          <a:prstGeom prst="rect">
            <a:avLst/>
          </a:prstGeom>
          <a:noFill/>
          <a:ln>
            <a:noFill/>
          </a:ln>
        </p:spPr>
        <p:txBody>
          <a:bodyPr anchorCtr="0" anchor="t" bIns="45000" lIns="90000" spcFirstLastPara="1" rIns="90000" wrap="square" tIns="108350">
            <a:noAutofit/>
          </a:bodyPr>
          <a:lstStyle/>
          <a:p>
            <a:pPr indent="0" lvl="0" marL="0" marR="0" rtl="0" algn="l">
              <a:spcBef>
                <a:spcPts val="0"/>
              </a:spcBef>
              <a:spcAft>
                <a:spcPts val="0"/>
              </a:spcAft>
              <a:buNone/>
            </a:pPr>
            <a:r>
              <a:rPr b="1" lang="en-US" sz="2400">
                <a:solidFill>
                  <a:srgbClr val="002060"/>
                </a:solidFill>
              </a:rPr>
              <a:t>Per què Unity?</a:t>
            </a:r>
            <a:endParaRPr/>
          </a:p>
        </p:txBody>
      </p:sp>
      <p:sp>
        <p:nvSpPr>
          <p:cNvPr id="398" name="Google Shape;398;p37"/>
          <p:cNvSpPr/>
          <p:nvPr/>
        </p:nvSpPr>
        <p:spPr>
          <a:xfrm>
            <a:off x="515425" y="1259549"/>
            <a:ext cx="9062100" cy="491970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SzPts val="2400"/>
              <a:buChar char="•"/>
            </a:pPr>
            <a:r>
              <a:rPr lang="en-US" sz="2400">
                <a:solidFill>
                  <a:srgbClr val="002060"/>
                </a:solidFill>
              </a:rPr>
              <a:t>Perquè compleix molts dels requisits anteriors.</a:t>
            </a:r>
            <a:endParaRPr sz="2400">
              <a:solidFill>
                <a:srgbClr val="002060"/>
              </a:solidFill>
            </a:endParaRPr>
          </a:p>
          <a:p>
            <a:pPr indent="-381000" lvl="1" marL="914400" marR="0" rtl="0" algn="l">
              <a:spcBef>
                <a:spcPts val="0"/>
              </a:spcBef>
              <a:spcAft>
                <a:spcPts val="0"/>
              </a:spcAft>
              <a:buSzPts val="2400"/>
              <a:buChar char="○"/>
            </a:pPr>
            <a:r>
              <a:rPr lang="en-US" sz="2400">
                <a:solidFill>
                  <a:srgbClr val="002060"/>
                </a:solidFill>
              </a:rPr>
              <a:t>Versió bàsica gratuïta (Personal Edition) per generar jocs multiplataforma (Windows / Mac / Linux / WebGL / iOS / Android / WP / BlackBerry i consoles principals).</a:t>
            </a:r>
            <a:endParaRPr sz="2400">
              <a:solidFill>
                <a:srgbClr val="002060"/>
              </a:solidFill>
            </a:endParaRPr>
          </a:p>
          <a:p>
            <a:pPr indent="-381000" lvl="1" marL="914400" marR="0" rtl="0" algn="l">
              <a:spcBef>
                <a:spcPts val="0"/>
              </a:spcBef>
              <a:spcAft>
                <a:spcPts val="0"/>
              </a:spcAft>
              <a:buSzPts val="2400"/>
              <a:buChar char="○"/>
            </a:pPr>
            <a:r>
              <a:rPr lang="en-US" sz="2400">
                <a:solidFill>
                  <a:srgbClr val="002060"/>
                </a:solidFill>
              </a:rPr>
              <a:t>Editor disponible per a Windows i Mac.</a:t>
            </a:r>
            <a:endParaRPr sz="2400">
              <a:solidFill>
                <a:srgbClr val="002060"/>
              </a:solidFill>
            </a:endParaRPr>
          </a:p>
          <a:p>
            <a:pPr indent="-381000" lvl="1" marL="914400" marR="0" rtl="0" algn="l">
              <a:spcBef>
                <a:spcPts val="0"/>
              </a:spcBef>
              <a:spcAft>
                <a:spcPts val="0"/>
              </a:spcAft>
              <a:buSzPts val="2400"/>
              <a:buChar char="○"/>
            </a:pPr>
            <a:r>
              <a:rPr lang="en-US" sz="2400">
                <a:solidFill>
                  <a:srgbClr val="002060"/>
                </a:solidFill>
              </a:rPr>
              <a:t>Un entorn de desenvolupament potent basat en Mono Project, que admet els llenguatges C # i Javascript (utilitzarem C # per a la seva potència).</a:t>
            </a:r>
            <a:endParaRPr sz="2400">
              <a:solidFill>
                <a:srgbClr val="002060"/>
              </a:solidFill>
            </a:endParaRPr>
          </a:p>
          <a:p>
            <a:pPr indent="-381000" lvl="1" marL="914400" marR="0" rtl="0" algn="l">
              <a:spcBef>
                <a:spcPts val="0"/>
              </a:spcBef>
              <a:spcAft>
                <a:spcPts val="0"/>
              </a:spcAft>
              <a:buSzPts val="2400"/>
              <a:buChar char="○"/>
            </a:pPr>
            <a:r>
              <a:rPr lang="en-US" sz="2400">
                <a:solidFill>
                  <a:srgbClr val="002060"/>
                </a:solidFill>
              </a:rPr>
              <a:t>El motor amb més usuaris i jocs del moment.</a:t>
            </a:r>
            <a:endParaRPr sz="2400">
              <a:solidFill>
                <a:srgbClr val="002060"/>
              </a:solidFill>
            </a:endParaRPr>
          </a:p>
          <a:p>
            <a:pPr indent="-381000" lvl="1" marL="914400" marR="0" rtl="0" algn="l">
              <a:spcBef>
                <a:spcPts val="0"/>
              </a:spcBef>
              <a:spcAft>
                <a:spcPts val="0"/>
              </a:spcAft>
              <a:buSzPts val="2400"/>
              <a:buChar char="○"/>
            </a:pPr>
            <a:r>
              <a:rPr lang="en-US" sz="2400">
                <a:solidFill>
                  <a:srgbClr val="002060"/>
                </a:solidFill>
              </a:rPr>
              <a:t>Asset Store que ofereix un gran ecosistema de complements.</a:t>
            </a:r>
            <a:endParaRPr sz="2400">
              <a:solidFill>
                <a:srgbClr val="002060"/>
              </a:solidFill>
            </a:endParaRPr>
          </a:p>
          <a:p>
            <a:pPr indent="-381000" lvl="1" marL="914400" marR="0" rtl="0" algn="l">
              <a:spcBef>
                <a:spcPts val="0"/>
              </a:spcBef>
              <a:spcAft>
                <a:spcPts val="0"/>
              </a:spcAft>
              <a:buSzPts val="2400"/>
              <a:buChar char="○"/>
            </a:pPr>
            <a:r>
              <a:rPr lang="en-US" sz="2400">
                <a:solidFill>
                  <a:srgbClr val="002060"/>
                </a:solidFill>
              </a:rPr>
              <a:t>Àmplia documentació i un gran nombre d’exemples.</a:t>
            </a:r>
            <a:endParaRPr sz="2400">
              <a:solidFill>
                <a:srgbClr val="002060"/>
              </a:solidFill>
            </a:endParaRPr>
          </a:p>
          <a:p>
            <a:pPr indent="-381000" lvl="1" marL="914400" marR="0" rtl="0" algn="l">
              <a:spcBef>
                <a:spcPts val="0"/>
              </a:spcBef>
              <a:spcAft>
                <a:spcPts val="0"/>
              </a:spcAft>
              <a:buClr>
                <a:srgbClr val="000000"/>
              </a:buClr>
              <a:buSzPts val="2400"/>
              <a:buFont typeface="Arial"/>
              <a:buChar char="○"/>
            </a:pPr>
            <a:r>
              <a:rPr lang="en-US" sz="2400">
                <a:solidFill>
                  <a:srgbClr val="002060"/>
                </a:solidFill>
              </a:rPr>
              <a:t>Títols importants del mercat: https://unity.com/madewith</a:t>
            </a:r>
            <a:endParaRPr sz="2400">
              <a:solidFill>
                <a:srgbClr val="002060"/>
              </a:solidFill>
            </a:endParaRPr>
          </a:p>
        </p:txBody>
      </p:sp>
      <p:pic>
        <p:nvPicPr>
          <p:cNvPr id="399" name="Google Shape;399;p37"/>
          <p:cNvPicPr preferRelativeResize="0"/>
          <p:nvPr/>
        </p:nvPicPr>
        <p:blipFill rotWithShape="1">
          <a:blip r:embed="rId4">
            <a:alphaModFix/>
          </a:blip>
          <a:srcRect b="0" l="0" r="0" t="0"/>
          <a:stretch/>
        </p:blipFill>
        <p:spPr>
          <a:xfrm>
            <a:off x="8928744" y="180975"/>
            <a:ext cx="885825" cy="647700"/>
          </a:xfrm>
          <a:prstGeom prst="rect">
            <a:avLst/>
          </a:prstGeom>
          <a:noFill/>
          <a:ln>
            <a:noFill/>
          </a:ln>
        </p:spPr>
      </p:pic>
      <p:sp>
        <p:nvSpPr>
          <p:cNvPr id="400" name="Google Shape;400;p37"/>
          <p:cNvSpPr/>
          <p:nvPr/>
        </p:nvSpPr>
        <p:spPr>
          <a:xfrm>
            <a:off x="515419" y="6444133"/>
            <a:ext cx="3012725"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539750" marR="0" rtl="0" algn="l">
              <a:spcBef>
                <a:spcPts val="0"/>
              </a:spcBef>
              <a:spcAft>
                <a:spcPts val="0"/>
              </a:spcAft>
              <a:buNone/>
            </a:pPr>
            <a:r>
              <a:rPr b="1" lang="en-US" sz="2000" u="sng">
                <a:solidFill>
                  <a:srgbClr val="002060"/>
                </a:solidFill>
                <a:latin typeface="Arial"/>
                <a:ea typeface="Arial"/>
                <a:cs typeface="Arial"/>
                <a:sym typeface="Arial"/>
                <a:hlinkClick r:id="rId5">
                  <a:extLst>
                    <a:ext uri="{A12FA001-AC4F-418D-AE19-62706E023703}">
                      <ahyp:hlinkClr val="tx"/>
                    </a:ext>
                  </a:extLst>
                </a:hlinkClick>
              </a:rPr>
              <a:t>Unity user manual</a:t>
            </a:r>
            <a:endParaRPr b="1" sz="2000">
              <a:solidFill>
                <a:srgbClr val="002060"/>
              </a:solidFill>
              <a:latin typeface="Arial"/>
              <a:ea typeface="Arial"/>
              <a:cs typeface="Arial"/>
              <a:sym typeface="Arial"/>
            </a:endParaRPr>
          </a:p>
        </p:txBody>
      </p:sp>
      <p:sp>
        <p:nvSpPr>
          <p:cNvPr id="401" name="Google Shape;401;p37">
            <a:hlinkClick action="ppaction://hlinksldjump" r:id="rId6"/>
          </p:cNvPr>
          <p:cNvSpPr/>
          <p:nvPr/>
        </p:nvSpPr>
        <p:spPr>
          <a:xfrm>
            <a:off x="8315515" y="6820753"/>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2" name="Google Shape;402;p37"/>
          <p:cNvSpPr/>
          <p:nvPr/>
        </p:nvSpPr>
        <p:spPr>
          <a:xfrm>
            <a:off x="519033" y="6363772"/>
            <a:ext cx="562356" cy="56083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2" name="Shape 412"/>
        <p:cNvGrpSpPr/>
        <p:nvPr/>
      </p:nvGrpSpPr>
      <p:grpSpPr>
        <a:xfrm>
          <a:off x="0" y="0"/>
          <a:ext cx="0" cy="0"/>
          <a:chOff x="0" y="0"/>
          <a:chExt cx="0" cy="0"/>
        </a:xfrm>
      </p:grpSpPr>
      <p:sp>
        <p:nvSpPr>
          <p:cNvPr id="413" name="Google Shape;413;p38"/>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414" name="Google Shape;414;p38"/>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sp>
        <p:nvSpPr>
          <p:cNvPr id="415" name="Google Shape;415;p38"/>
          <p:cNvSpPr/>
          <p:nvPr/>
        </p:nvSpPr>
        <p:spPr>
          <a:xfrm>
            <a:off x="395102" y="6653742"/>
            <a:ext cx="3133042"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539750" marR="0" rtl="0" algn="l">
              <a:spcBef>
                <a:spcPts val="0"/>
              </a:spcBef>
              <a:spcAft>
                <a:spcPts val="0"/>
              </a:spcAft>
              <a:buNone/>
            </a:pPr>
            <a:r>
              <a:rPr b="1" lang="en-US" sz="2000" u="sng">
                <a:solidFill>
                  <a:srgbClr val="002060"/>
                </a:solidFill>
                <a:latin typeface="Arial"/>
                <a:ea typeface="Arial"/>
                <a:cs typeface="Arial"/>
                <a:sym typeface="Arial"/>
                <a:hlinkClick r:id="rId4">
                  <a:extLst>
                    <a:ext uri="{A12FA001-AC4F-418D-AE19-62706E023703}">
                      <ahyp:hlinkClr val="tx"/>
                    </a:ext>
                  </a:extLst>
                </a:hlinkClick>
              </a:rPr>
              <a:t>Made with Unity</a:t>
            </a:r>
            <a:endParaRPr b="1" sz="2000">
              <a:solidFill>
                <a:srgbClr val="002060"/>
              </a:solidFill>
              <a:latin typeface="Arial"/>
              <a:ea typeface="Arial"/>
              <a:cs typeface="Arial"/>
              <a:sym typeface="Arial"/>
            </a:endParaRPr>
          </a:p>
        </p:txBody>
      </p:sp>
      <p:pic>
        <p:nvPicPr>
          <p:cNvPr id="416" name="Google Shape;416;p38"/>
          <p:cNvPicPr preferRelativeResize="0"/>
          <p:nvPr/>
        </p:nvPicPr>
        <p:blipFill rotWithShape="1">
          <a:blip r:embed="rId5">
            <a:alphaModFix/>
          </a:blip>
          <a:srcRect b="0" l="0" r="0" t="0"/>
          <a:stretch/>
        </p:blipFill>
        <p:spPr>
          <a:xfrm>
            <a:off x="503238" y="1030260"/>
            <a:ext cx="5832400" cy="1569379"/>
          </a:xfrm>
          <a:prstGeom prst="rect">
            <a:avLst/>
          </a:prstGeom>
          <a:noFill/>
          <a:ln>
            <a:noFill/>
          </a:ln>
        </p:spPr>
      </p:pic>
      <p:pic>
        <p:nvPicPr>
          <p:cNvPr id="417" name="Google Shape;417;p38"/>
          <p:cNvPicPr preferRelativeResize="0"/>
          <p:nvPr/>
        </p:nvPicPr>
        <p:blipFill rotWithShape="1">
          <a:blip r:embed="rId6">
            <a:alphaModFix/>
          </a:blip>
          <a:srcRect b="0" l="0" r="0" t="0"/>
          <a:stretch/>
        </p:blipFill>
        <p:spPr>
          <a:xfrm>
            <a:off x="1340086" y="2740570"/>
            <a:ext cx="5832400" cy="1735647"/>
          </a:xfrm>
          <a:prstGeom prst="rect">
            <a:avLst/>
          </a:prstGeom>
          <a:noFill/>
          <a:ln>
            <a:noFill/>
          </a:ln>
        </p:spPr>
      </p:pic>
      <p:pic>
        <p:nvPicPr>
          <p:cNvPr id="418" name="Google Shape;418;p38"/>
          <p:cNvPicPr preferRelativeResize="0"/>
          <p:nvPr/>
        </p:nvPicPr>
        <p:blipFill rotWithShape="1">
          <a:blip r:embed="rId7">
            <a:alphaModFix/>
          </a:blip>
          <a:srcRect b="0" l="0" r="0" t="0"/>
          <a:stretch/>
        </p:blipFill>
        <p:spPr>
          <a:xfrm>
            <a:off x="2933965" y="4617148"/>
            <a:ext cx="5832400" cy="1906558"/>
          </a:xfrm>
          <a:prstGeom prst="rect">
            <a:avLst/>
          </a:prstGeom>
          <a:noFill/>
          <a:ln>
            <a:noFill/>
          </a:ln>
        </p:spPr>
      </p:pic>
      <p:pic>
        <p:nvPicPr>
          <p:cNvPr id="419" name="Google Shape;419;p38"/>
          <p:cNvPicPr preferRelativeResize="0"/>
          <p:nvPr/>
        </p:nvPicPr>
        <p:blipFill rotWithShape="1">
          <a:blip r:embed="rId8">
            <a:alphaModFix/>
          </a:blip>
          <a:srcRect b="0" l="0" r="0" t="0"/>
          <a:stretch/>
        </p:blipFill>
        <p:spPr>
          <a:xfrm>
            <a:off x="8928744" y="180975"/>
            <a:ext cx="885825" cy="647700"/>
          </a:xfrm>
          <a:prstGeom prst="rect">
            <a:avLst/>
          </a:prstGeom>
          <a:noFill/>
          <a:ln>
            <a:noFill/>
          </a:ln>
        </p:spPr>
      </p:pic>
      <p:sp>
        <p:nvSpPr>
          <p:cNvPr id="420" name="Google Shape;420;p38">
            <a:hlinkClick action="ppaction://hlinksldjump" r:id="rId9"/>
          </p:cNvPr>
          <p:cNvSpPr/>
          <p:nvPr/>
        </p:nvSpPr>
        <p:spPr>
          <a:xfrm>
            <a:off x="8386952" y="6699992"/>
            <a:ext cx="1261872" cy="41605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1" name="Google Shape;421;p38"/>
          <p:cNvSpPr/>
          <p:nvPr/>
        </p:nvSpPr>
        <p:spPr>
          <a:xfrm>
            <a:off x="422171" y="6584513"/>
            <a:ext cx="562356" cy="560831"/>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2" name="Google Shape;422;p38"/>
          <p:cNvSpPr txBox="1"/>
          <p:nvPr/>
        </p:nvSpPr>
        <p:spPr>
          <a:xfrm>
            <a:off x="3528144" y="291223"/>
            <a:ext cx="3672300" cy="539400"/>
          </a:xfrm>
          <a:prstGeom prst="rect">
            <a:avLst/>
          </a:prstGeom>
          <a:noFill/>
          <a:ln>
            <a:noFill/>
          </a:ln>
        </p:spPr>
        <p:txBody>
          <a:bodyPr anchorCtr="0" anchor="t" bIns="45000" lIns="90000" spcFirstLastPara="1" rIns="90000" wrap="square" tIns="108350">
            <a:noAutofit/>
          </a:bodyPr>
          <a:lstStyle/>
          <a:p>
            <a:pPr indent="0" lvl="0" marL="0" marR="0" rtl="0" algn="l">
              <a:spcBef>
                <a:spcPts val="0"/>
              </a:spcBef>
              <a:spcAft>
                <a:spcPts val="0"/>
              </a:spcAft>
              <a:buNone/>
            </a:pPr>
            <a:r>
              <a:rPr b="1" lang="en-US" sz="2400">
                <a:solidFill>
                  <a:srgbClr val="002060"/>
                </a:solidFill>
              </a:rPr>
              <a:t>Per què Unity?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2" name="Shape 432"/>
        <p:cNvGrpSpPr/>
        <p:nvPr/>
      </p:nvGrpSpPr>
      <p:grpSpPr>
        <a:xfrm>
          <a:off x="0" y="0"/>
          <a:ext cx="0" cy="0"/>
          <a:chOff x="0" y="0"/>
          <a:chExt cx="0" cy="0"/>
        </a:xfrm>
      </p:grpSpPr>
      <p:sp>
        <p:nvSpPr>
          <p:cNvPr id="433" name="Google Shape;433;p39"/>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434" name="Google Shape;434;p39"/>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sp>
        <p:nvSpPr>
          <p:cNvPr id="435" name="Google Shape;435;p39"/>
          <p:cNvSpPr txBox="1"/>
          <p:nvPr/>
        </p:nvSpPr>
        <p:spPr>
          <a:xfrm>
            <a:off x="3035039" y="262008"/>
            <a:ext cx="3672408" cy="539477"/>
          </a:xfrm>
          <a:prstGeom prst="rect">
            <a:avLst/>
          </a:prstGeom>
          <a:noFill/>
          <a:ln>
            <a:noFill/>
          </a:ln>
        </p:spPr>
        <p:txBody>
          <a:bodyPr anchorCtr="0" anchor="t" bIns="45000" lIns="90000" spcFirstLastPara="1" rIns="90000" wrap="square" tIns="10835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Unity</a:t>
            </a:r>
            <a:r>
              <a:rPr b="1" lang="en-US" sz="2400">
                <a:solidFill>
                  <a:srgbClr val="002060"/>
                </a:solidFill>
                <a:latin typeface="Arial"/>
                <a:ea typeface="Arial"/>
                <a:cs typeface="Arial"/>
                <a:sym typeface="Arial"/>
              </a:rPr>
              <a:t> Asset Store</a:t>
            </a:r>
            <a:endParaRPr/>
          </a:p>
        </p:txBody>
      </p:sp>
      <p:sp>
        <p:nvSpPr>
          <p:cNvPr id="436" name="Google Shape;436;p39"/>
          <p:cNvSpPr/>
          <p:nvPr/>
        </p:nvSpPr>
        <p:spPr>
          <a:xfrm>
            <a:off x="529725" y="6408158"/>
            <a:ext cx="4913781" cy="707886"/>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539750" marR="0" rtl="0" algn="l">
              <a:spcBef>
                <a:spcPts val="0"/>
              </a:spcBef>
              <a:spcAft>
                <a:spcPts val="0"/>
              </a:spcAft>
              <a:buNone/>
            </a:pPr>
            <a:r>
              <a:rPr b="1" lang="en-US" sz="2000" u="sng">
                <a:solidFill>
                  <a:srgbClr val="002060"/>
                </a:solidFill>
                <a:latin typeface="Arial"/>
                <a:ea typeface="Arial"/>
                <a:cs typeface="Arial"/>
                <a:sym typeface="Arial"/>
                <a:hlinkClick r:id="rId4">
                  <a:extLst>
                    <a:ext uri="{A12FA001-AC4F-418D-AE19-62706E023703}">
                      <ahyp:hlinkClr val="tx"/>
                    </a:ext>
                  </a:extLst>
                </a:hlinkClick>
              </a:rPr>
              <a:t>What’s the Unity Asset Store?</a:t>
            </a:r>
            <a:endParaRPr b="1" sz="2000">
              <a:solidFill>
                <a:srgbClr val="002060"/>
              </a:solidFill>
              <a:latin typeface="Arial"/>
              <a:ea typeface="Arial"/>
              <a:cs typeface="Arial"/>
              <a:sym typeface="Arial"/>
            </a:endParaRPr>
          </a:p>
          <a:p>
            <a:pPr indent="0" lvl="0" marL="539750" marR="0" rtl="0" algn="l">
              <a:spcBef>
                <a:spcPts val="0"/>
              </a:spcBef>
              <a:spcAft>
                <a:spcPts val="0"/>
              </a:spcAft>
              <a:buNone/>
            </a:pPr>
            <a:r>
              <a:rPr b="1" lang="en-US" sz="2000" u="sng">
                <a:solidFill>
                  <a:srgbClr val="002060"/>
                </a:solidFill>
                <a:latin typeface="Arial"/>
                <a:ea typeface="Arial"/>
                <a:cs typeface="Arial"/>
                <a:sym typeface="Arial"/>
                <a:hlinkClick r:id="rId5">
                  <a:extLst>
                    <a:ext uri="{A12FA001-AC4F-418D-AE19-62706E023703}">
                      <ahyp:hlinkClr val="tx"/>
                    </a:ext>
                  </a:extLst>
                </a:hlinkClick>
              </a:rPr>
              <a:t>The Unity Asset Store</a:t>
            </a:r>
            <a:endParaRPr b="1" sz="2000">
              <a:solidFill>
                <a:srgbClr val="002060"/>
              </a:solidFill>
              <a:latin typeface="Arial"/>
              <a:ea typeface="Arial"/>
              <a:cs typeface="Arial"/>
              <a:sym typeface="Arial"/>
            </a:endParaRPr>
          </a:p>
        </p:txBody>
      </p:sp>
      <p:pic>
        <p:nvPicPr>
          <p:cNvPr id="437" name="Google Shape;437;p39"/>
          <p:cNvPicPr preferRelativeResize="0"/>
          <p:nvPr/>
        </p:nvPicPr>
        <p:blipFill rotWithShape="1">
          <a:blip r:embed="rId6">
            <a:alphaModFix/>
          </a:blip>
          <a:srcRect b="0" l="0" r="0" t="0"/>
          <a:stretch/>
        </p:blipFill>
        <p:spPr>
          <a:xfrm>
            <a:off x="8928744" y="180975"/>
            <a:ext cx="885825" cy="647700"/>
          </a:xfrm>
          <a:prstGeom prst="rect">
            <a:avLst/>
          </a:prstGeom>
          <a:noFill/>
          <a:ln>
            <a:noFill/>
          </a:ln>
        </p:spPr>
      </p:pic>
      <p:pic>
        <p:nvPicPr>
          <p:cNvPr id="438" name="Google Shape;438;p39"/>
          <p:cNvPicPr preferRelativeResize="0"/>
          <p:nvPr/>
        </p:nvPicPr>
        <p:blipFill rotWithShape="1">
          <a:blip r:embed="rId7">
            <a:alphaModFix/>
          </a:blip>
          <a:srcRect b="0" l="0" r="0" t="0"/>
          <a:stretch/>
        </p:blipFill>
        <p:spPr>
          <a:xfrm>
            <a:off x="486571" y="2471668"/>
            <a:ext cx="9053762" cy="1671308"/>
          </a:xfrm>
          <a:prstGeom prst="rect">
            <a:avLst/>
          </a:prstGeom>
          <a:noFill/>
          <a:ln>
            <a:noFill/>
          </a:ln>
        </p:spPr>
      </p:pic>
      <p:sp>
        <p:nvSpPr>
          <p:cNvPr id="439" name="Google Shape;439;p39"/>
          <p:cNvSpPr/>
          <p:nvPr/>
        </p:nvSpPr>
        <p:spPr>
          <a:xfrm>
            <a:off x="486571" y="1091429"/>
            <a:ext cx="9061968" cy="1200329"/>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2060"/>
                </a:solidFill>
              </a:rPr>
              <a:t>La </a:t>
            </a:r>
            <a:r>
              <a:rPr b="1" lang="en-US" sz="1800">
                <a:solidFill>
                  <a:srgbClr val="002060"/>
                </a:solidFill>
              </a:rPr>
              <a:t>Unity Asset Store </a:t>
            </a:r>
            <a:r>
              <a:rPr lang="en-US" sz="1800">
                <a:solidFill>
                  <a:srgbClr val="002060"/>
                </a:solidFill>
              </a:rPr>
              <a:t>alberga una biblioteca creixent d’actius comercials i gratuïts creats tant per Unity Technologies com per membres de la comunitat. ... S'accedeix als recursos des d'una senzilla interfície integrada a Unity Editor i es descarrega i s'importa directament al vostre projecte.</a:t>
            </a:r>
            <a:endParaRPr sz="1800">
              <a:solidFill>
                <a:srgbClr val="002060"/>
              </a:solidFill>
              <a:latin typeface="Arial"/>
              <a:ea typeface="Arial"/>
              <a:cs typeface="Arial"/>
              <a:sym typeface="Arial"/>
            </a:endParaRPr>
          </a:p>
        </p:txBody>
      </p:sp>
      <p:pic>
        <p:nvPicPr>
          <p:cNvPr id="440" name="Google Shape;440;p39"/>
          <p:cNvPicPr preferRelativeResize="0"/>
          <p:nvPr/>
        </p:nvPicPr>
        <p:blipFill rotWithShape="1">
          <a:blip r:embed="rId8">
            <a:alphaModFix/>
          </a:blip>
          <a:srcRect b="0" l="0" r="0" t="0"/>
          <a:stretch/>
        </p:blipFill>
        <p:spPr>
          <a:xfrm>
            <a:off x="501667" y="4259395"/>
            <a:ext cx="9050848" cy="1702929"/>
          </a:xfrm>
          <a:prstGeom prst="rect">
            <a:avLst/>
          </a:prstGeom>
          <a:noFill/>
          <a:ln>
            <a:noFill/>
          </a:ln>
        </p:spPr>
      </p:pic>
      <p:sp>
        <p:nvSpPr>
          <p:cNvPr id="441" name="Google Shape;441;p39"/>
          <p:cNvSpPr/>
          <p:nvPr/>
        </p:nvSpPr>
        <p:spPr>
          <a:xfrm>
            <a:off x="562187" y="6481685"/>
            <a:ext cx="562356" cy="56083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2" name="Google Shape;442;p39">
            <a:hlinkClick action="ppaction://hlinksldjump" r:id="rId10"/>
          </p:cNvPr>
          <p:cNvSpPr/>
          <p:nvPr/>
        </p:nvSpPr>
        <p:spPr>
          <a:xfrm>
            <a:off x="8386952" y="6699992"/>
            <a:ext cx="1261872" cy="41605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0"/>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4" name="Google Shape;454;p40"/>
          <p:cNvSpPr txBox="1"/>
          <p:nvPr/>
        </p:nvSpPr>
        <p:spPr>
          <a:xfrm>
            <a:off x="1026319" y="907420"/>
            <a:ext cx="7618413" cy="2133600"/>
          </a:xfrm>
          <a:prstGeom prst="rect">
            <a:avLst/>
          </a:prstGeom>
          <a:noFill/>
          <a:ln>
            <a:noFill/>
          </a:ln>
        </p:spPr>
        <p:txBody>
          <a:bodyPr anchorCtr="0" anchor="t" bIns="45000" lIns="90000" spcFirstLastPara="1" rIns="90000" wrap="square" tIns="108350">
            <a:noAutofit/>
          </a:bodyPr>
          <a:lstStyle/>
          <a:p>
            <a:pPr indent="0" lvl="0" marL="0" marR="0" rtl="0" algn="ctr">
              <a:spcBef>
                <a:spcPts val="0"/>
              </a:spcBef>
              <a:spcAft>
                <a:spcPts val="0"/>
              </a:spcAft>
              <a:buClr>
                <a:srgbClr val="000080"/>
              </a:buClr>
              <a:buSzPts val="7200"/>
              <a:buFont typeface="Times New Roman"/>
              <a:buNone/>
            </a:pPr>
            <a:r>
              <a:rPr b="1" lang="en-US" sz="7200">
                <a:solidFill>
                  <a:srgbClr val="000080"/>
                </a:solidFill>
                <a:latin typeface="Arial"/>
                <a:ea typeface="Arial"/>
                <a:cs typeface="Arial"/>
                <a:sym typeface="Arial"/>
              </a:rPr>
              <a:t>Unity: </a:t>
            </a:r>
            <a:endParaRPr/>
          </a:p>
          <a:p>
            <a:pPr indent="0" lvl="0" marL="0" marR="0" rtl="0" algn="ctr">
              <a:spcBef>
                <a:spcPts val="0"/>
              </a:spcBef>
              <a:spcAft>
                <a:spcPts val="0"/>
              </a:spcAft>
              <a:buClr>
                <a:srgbClr val="000080"/>
              </a:buClr>
              <a:buSzPts val="7200"/>
              <a:buFont typeface="Times New Roman"/>
              <a:buNone/>
            </a:pPr>
            <a:r>
              <a:rPr b="1" lang="en-US" sz="7200">
                <a:solidFill>
                  <a:srgbClr val="000080"/>
                </a:solidFill>
                <a:latin typeface="Arial"/>
                <a:ea typeface="Arial"/>
                <a:cs typeface="Arial"/>
                <a:sym typeface="Arial"/>
              </a:rPr>
              <a:t>Introduction</a:t>
            </a:r>
            <a:endParaRPr/>
          </a:p>
        </p:txBody>
      </p:sp>
      <p:pic>
        <p:nvPicPr>
          <p:cNvPr id="455" name="Google Shape;455;p40"/>
          <p:cNvPicPr preferRelativeResize="0"/>
          <p:nvPr/>
        </p:nvPicPr>
        <p:blipFill rotWithShape="1">
          <a:blip r:embed="rId3">
            <a:alphaModFix/>
          </a:blip>
          <a:srcRect b="0" l="0" r="0" t="0"/>
          <a:stretch/>
        </p:blipFill>
        <p:spPr>
          <a:xfrm>
            <a:off x="2952080" y="4972373"/>
            <a:ext cx="3954933" cy="1634511"/>
          </a:xfrm>
          <a:prstGeom prst="rect">
            <a:avLst/>
          </a:prstGeom>
          <a:noFill/>
          <a:ln>
            <a:noFill/>
          </a:ln>
        </p:spPr>
      </p:pic>
      <p:pic>
        <p:nvPicPr>
          <p:cNvPr id="456" name="Google Shape;456;p40"/>
          <p:cNvPicPr preferRelativeResize="0"/>
          <p:nvPr/>
        </p:nvPicPr>
        <p:blipFill rotWithShape="1">
          <a:blip r:embed="rId4">
            <a:alphaModFix/>
          </a:blip>
          <a:srcRect b="0" l="0" r="0" t="0"/>
          <a:stretch/>
        </p:blipFill>
        <p:spPr>
          <a:xfrm>
            <a:off x="503238" y="303815"/>
            <a:ext cx="578151" cy="603605"/>
          </a:xfrm>
          <a:prstGeom prst="rect">
            <a:avLst/>
          </a:prstGeom>
          <a:noFill/>
          <a:ln>
            <a:noFill/>
          </a:ln>
        </p:spPr>
      </p:pic>
      <p:sp>
        <p:nvSpPr>
          <p:cNvPr id="457" name="Google Shape;457;p40">
            <a:hlinkClick action="ppaction://hlinksldjump" r:id="rId5"/>
          </p:cNvPr>
          <p:cNvSpPr/>
          <p:nvPr/>
        </p:nvSpPr>
        <p:spPr>
          <a:xfrm>
            <a:off x="8386952" y="6699992"/>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1"/>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469" name="Google Shape;469;p41"/>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470" name="Google Shape;470;p41"/>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471" name="Google Shape;471;p41"/>
          <p:cNvSpPr/>
          <p:nvPr/>
        </p:nvSpPr>
        <p:spPr>
          <a:xfrm>
            <a:off x="575754" y="1162044"/>
            <a:ext cx="8929116" cy="301621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Arial"/>
                <a:ea typeface="Arial"/>
                <a:cs typeface="Arial"/>
                <a:sym typeface="Arial"/>
              </a:rPr>
              <a:t>Pixel</a:t>
            </a:r>
            <a:r>
              <a:rPr lang="en-US" sz="2000">
                <a:solidFill>
                  <a:srgbClr val="002060"/>
                </a:solidFill>
                <a:latin typeface="Arial"/>
                <a:ea typeface="Arial"/>
                <a:cs typeface="Arial"/>
                <a:sym typeface="Arial"/>
              </a:rPr>
              <a:t>: The smallest unit that we can represent in a screen. Each pixel has a position and a color. The images that are represented on a screen are formed by millions of pixels</a:t>
            </a:r>
            <a:endParaRPr/>
          </a:p>
          <a:p>
            <a:pPr indent="0" lvl="0" marL="0" marR="0" rtl="0" algn="l">
              <a:spcBef>
                <a:spcPts val="600"/>
              </a:spcBef>
              <a:spcAft>
                <a:spcPts val="0"/>
              </a:spcAft>
              <a:buNone/>
            </a:pPr>
            <a:r>
              <a:rPr b="1" lang="en-US" sz="2000">
                <a:solidFill>
                  <a:srgbClr val="002060"/>
                </a:solidFill>
                <a:latin typeface="Arial"/>
                <a:ea typeface="Arial"/>
                <a:cs typeface="Arial"/>
                <a:sym typeface="Arial"/>
              </a:rPr>
              <a:t>Screen resolution</a:t>
            </a:r>
            <a:r>
              <a:rPr lang="en-US" sz="2000">
                <a:solidFill>
                  <a:srgbClr val="002060"/>
                </a:solidFill>
                <a:latin typeface="Arial"/>
                <a:ea typeface="Arial"/>
                <a:cs typeface="Arial"/>
                <a:sym typeface="Arial"/>
              </a:rPr>
              <a:t>: determines the number of pixels that can represent a screen, and in turn, the number of divisions horizontal and vertical that it has. Example: 1920 x 1080 pixels</a:t>
            </a:r>
            <a:endParaRPr/>
          </a:p>
          <a:p>
            <a:pPr indent="0" lvl="0" marL="0" marR="0" rtl="0" algn="l">
              <a:spcBef>
                <a:spcPts val="600"/>
              </a:spcBef>
              <a:spcAft>
                <a:spcPts val="0"/>
              </a:spcAft>
              <a:buNone/>
            </a:pPr>
            <a:r>
              <a:rPr b="1" lang="en-US" sz="2000">
                <a:solidFill>
                  <a:srgbClr val="002060"/>
                </a:solidFill>
                <a:latin typeface="Arial"/>
                <a:ea typeface="Arial"/>
                <a:cs typeface="Arial"/>
                <a:sym typeface="Arial"/>
              </a:rPr>
              <a:t>Pixel density</a:t>
            </a:r>
            <a:r>
              <a:rPr lang="en-US" sz="2000">
                <a:solidFill>
                  <a:srgbClr val="002060"/>
                </a:solidFill>
                <a:latin typeface="Arial"/>
                <a:ea typeface="Arial"/>
                <a:cs typeface="Arial"/>
                <a:sym typeface="Arial"/>
              </a:rPr>
              <a:t>: measured in ppi (pixels per inch) determines the number of pixels that a screen has per inch. It depends of the physical dimensions of the screen and the resolution. </a:t>
            </a:r>
            <a:endParaRPr/>
          </a:p>
        </p:txBody>
      </p:sp>
      <p:sp>
        <p:nvSpPr>
          <p:cNvPr id="472" name="Google Shape;472;p41"/>
          <p:cNvSpPr/>
          <p:nvPr/>
        </p:nvSpPr>
        <p:spPr>
          <a:xfrm>
            <a:off x="3816176" y="345429"/>
            <a:ext cx="28184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Basic concepts (I)</a:t>
            </a:r>
            <a:endParaRPr/>
          </a:p>
        </p:txBody>
      </p:sp>
      <p:pic>
        <p:nvPicPr>
          <p:cNvPr id="473" name="Google Shape;473;p41"/>
          <p:cNvPicPr preferRelativeResize="0"/>
          <p:nvPr/>
        </p:nvPicPr>
        <p:blipFill rotWithShape="1">
          <a:blip r:embed="rId5">
            <a:alphaModFix/>
          </a:blip>
          <a:srcRect b="0" l="0" r="0" t="0"/>
          <a:stretch/>
        </p:blipFill>
        <p:spPr>
          <a:xfrm>
            <a:off x="507775" y="4356226"/>
            <a:ext cx="2151925" cy="2027113"/>
          </a:xfrm>
          <a:prstGeom prst="rect">
            <a:avLst/>
          </a:prstGeom>
          <a:noFill/>
          <a:ln>
            <a:noFill/>
          </a:ln>
        </p:spPr>
      </p:pic>
      <p:pic>
        <p:nvPicPr>
          <p:cNvPr id="474" name="Google Shape;474;p41"/>
          <p:cNvPicPr preferRelativeResize="0"/>
          <p:nvPr/>
        </p:nvPicPr>
        <p:blipFill rotWithShape="1">
          <a:blip r:embed="rId6">
            <a:alphaModFix/>
          </a:blip>
          <a:srcRect b="0" l="0" r="0" t="0"/>
          <a:stretch/>
        </p:blipFill>
        <p:spPr>
          <a:xfrm>
            <a:off x="3078013" y="4703561"/>
            <a:ext cx="3051456" cy="1701773"/>
          </a:xfrm>
          <a:prstGeom prst="rect">
            <a:avLst/>
          </a:prstGeom>
          <a:noFill/>
          <a:ln>
            <a:noFill/>
          </a:ln>
        </p:spPr>
      </p:pic>
      <p:pic>
        <p:nvPicPr>
          <p:cNvPr id="475" name="Google Shape;475;p41"/>
          <p:cNvPicPr preferRelativeResize="0"/>
          <p:nvPr/>
        </p:nvPicPr>
        <p:blipFill rotWithShape="1">
          <a:blip r:embed="rId7">
            <a:alphaModFix/>
          </a:blip>
          <a:srcRect b="0" l="0" r="0" t="0"/>
          <a:stretch/>
        </p:blipFill>
        <p:spPr>
          <a:xfrm>
            <a:off x="6416169" y="4910965"/>
            <a:ext cx="3204915" cy="1286964"/>
          </a:xfrm>
          <a:prstGeom prst="rect">
            <a:avLst/>
          </a:prstGeom>
          <a:noFill/>
          <a:ln>
            <a:noFill/>
          </a:ln>
        </p:spPr>
      </p:pic>
      <p:sp>
        <p:nvSpPr>
          <p:cNvPr id="476" name="Google Shape;476;p41"/>
          <p:cNvSpPr/>
          <p:nvPr/>
        </p:nvSpPr>
        <p:spPr>
          <a:xfrm>
            <a:off x="1222368" y="6573251"/>
            <a:ext cx="723275"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Pixel</a:t>
            </a:r>
            <a:endParaRPr sz="1800">
              <a:solidFill>
                <a:schemeClr val="lt1"/>
              </a:solidFill>
              <a:latin typeface="Arial"/>
              <a:ea typeface="Arial"/>
              <a:cs typeface="Arial"/>
              <a:sym typeface="Arial"/>
            </a:endParaRPr>
          </a:p>
        </p:txBody>
      </p:sp>
      <p:sp>
        <p:nvSpPr>
          <p:cNvPr id="477" name="Google Shape;477;p41"/>
          <p:cNvSpPr/>
          <p:nvPr/>
        </p:nvSpPr>
        <p:spPr>
          <a:xfrm>
            <a:off x="3821189" y="6561308"/>
            <a:ext cx="2133918"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Screen resolution</a:t>
            </a:r>
            <a:endParaRPr sz="1800">
              <a:solidFill>
                <a:schemeClr val="lt1"/>
              </a:solidFill>
              <a:latin typeface="Arial"/>
              <a:ea typeface="Arial"/>
              <a:cs typeface="Arial"/>
              <a:sym typeface="Arial"/>
            </a:endParaRPr>
          </a:p>
        </p:txBody>
      </p:sp>
      <p:sp>
        <p:nvSpPr>
          <p:cNvPr id="478" name="Google Shape;478;p41"/>
          <p:cNvSpPr/>
          <p:nvPr/>
        </p:nvSpPr>
        <p:spPr>
          <a:xfrm>
            <a:off x="7272560" y="6561308"/>
            <a:ext cx="1595309"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Pixel density</a:t>
            </a:r>
            <a:endParaRPr sz="1800">
              <a:solidFill>
                <a:schemeClr val="lt1"/>
              </a:solidFill>
              <a:latin typeface="Arial"/>
              <a:ea typeface="Arial"/>
              <a:cs typeface="Arial"/>
              <a:sym typeface="Arial"/>
            </a:endParaRPr>
          </a:p>
        </p:txBody>
      </p:sp>
      <p:sp>
        <p:nvSpPr>
          <p:cNvPr id="479" name="Google Shape;479;p41">
            <a:hlinkClick action="ppaction://hlinksldjump" r:id="rId8"/>
          </p:cNvPr>
          <p:cNvSpPr/>
          <p:nvPr/>
        </p:nvSpPr>
        <p:spPr>
          <a:xfrm>
            <a:off x="8359212" y="6967121"/>
            <a:ext cx="1261872" cy="41605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2"/>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491" name="Google Shape;491;p42"/>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492" name="Google Shape;492;p42"/>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493" name="Google Shape;493;p42"/>
          <p:cNvSpPr/>
          <p:nvPr/>
        </p:nvSpPr>
        <p:spPr>
          <a:xfrm>
            <a:off x="599723" y="1071403"/>
            <a:ext cx="8929116" cy="2708434"/>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Arial"/>
                <a:ea typeface="Arial"/>
                <a:cs typeface="Arial"/>
                <a:sym typeface="Arial"/>
              </a:rPr>
              <a:t>Depth</a:t>
            </a:r>
            <a:r>
              <a:rPr lang="en-US" sz="2000">
                <a:solidFill>
                  <a:srgbClr val="002060"/>
                </a:solidFill>
                <a:latin typeface="Arial"/>
                <a:ea typeface="Arial"/>
                <a:cs typeface="Arial"/>
                <a:sym typeface="Arial"/>
              </a:rPr>
              <a:t> </a:t>
            </a:r>
            <a:r>
              <a:rPr b="1" lang="en-US" sz="2000">
                <a:solidFill>
                  <a:srgbClr val="002060"/>
                </a:solidFill>
                <a:latin typeface="Arial"/>
                <a:ea typeface="Arial"/>
                <a:cs typeface="Arial"/>
                <a:sym typeface="Arial"/>
              </a:rPr>
              <a:t>of color</a:t>
            </a:r>
            <a:r>
              <a:rPr lang="en-US" sz="2000">
                <a:solidFill>
                  <a:srgbClr val="002060"/>
                </a:solidFill>
                <a:latin typeface="Arial"/>
                <a:ea typeface="Arial"/>
                <a:cs typeface="Arial"/>
                <a:sym typeface="Arial"/>
              </a:rPr>
              <a:t>: Number of bits that are destined to represent the color of each pixel. The greater the number of bits, more colors can be represented. For example, with 16 bits can be represented 2</a:t>
            </a:r>
            <a:r>
              <a:rPr baseline="30000" lang="en-US" sz="2000">
                <a:solidFill>
                  <a:srgbClr val="002060"/>
                </a:solidFill>
                <a:latin typeface="Arial"/>
                <a:ea typeface="Arial"/>
                <a:cs typeface="Arial"/>
                <a:sym typeface="Arial"/>
              </a:rPr>
              <a:t>16</a:t>
            </a:r>
            <a:r>
              <a:rPr lang="en-US" sz="2000">
                <a:solidFill>
                  <a:srgbClr val="002060"/>
                </a:solidFill>
                <a:latin typeface="Arial"/>
                <a:ea typeface="Arial"/>
                <a:cs typeface="Arial"/>
                <a:sym typeface="Arial"/>
              </a:rPr>
              <a:t> colors, that is, 65536.</a:t>
            </a:r>
            <a:endParaRPr/>
          </a:p>
          <a:p>
            <a:pPr indent="0" lvl="0" marL="0" marR="0" rtl="0" algn="l">
              <a:spcBef>
                <a:spcPts val="600"/>
              </a:spcBef>
              <a:spcAft>
                <a:spcPts val="0"/>
              </a:spcAft>
              <a:buNone/>
            </a:pPr>
            <a:r>
              <a:rPr b="1" lang="en-US" sz="2000">
                <a:solidFill>
                  <a:srgbClr val="002060"/>
                </a:solidFill>
                <a:latin typeface="Arial"/>
                <a:ea typeface="Arial"/>
                <a:cs typeface="Arial"/>
                <a:sym typeface="Arial"/>
              </a:rPr>
              <a:t>Sprite</a:t>
            </a:r>
            <a:r>
              <a:rPr lang="en-US" sz="2000">
                <a:solidFill>
                  <a:srgbClr val="002060"/>
                </a:solidFill>
                <a:latin typeface="Arial"/>
                <a:ea typeface="Arial"/>
                <a:cs typeface="Arial"/>
                <a:sym typeface="Arial"/>
              </a:rPr>
              <a:t>: Image represented in a bitmap with a width and height, usually  determined for using with 2D video games to represent the characters and their animations</a:t>
            </a:r>
            <a:endParaRPr/>
          </a:p>
          <a:p>
            <a:pPr indent="0" lvl="0" marL="0" marR="0" rtl="0" algn="l">
              <a:spcBef>
                <a:spcPts val="600"/>
              </a:spcBef>
              <a:spcAft>
                <a:spcPts val="0"/>
              </a:spcAft>
              <a:buNone/>
            </a:pPr>
            <a:r>
              <a:rPr b="1" lang="en-US" sz="2000">
                <a:solidFill>
                  <a:srgbClr val="002060"/>
                </a:solidFill>
                <a:latin typeface="Arial"/>
                <a:ea typeface="Arial"/>
                <a:cs typeface="Arial"/>
                <a:sym typeface="Arial"/>
              </a:rPr>
              <a:t>Sprite sheet</a:t>
            </a:r>
            <a:r>
              <a:rPr lang="en-US" sz="2000">
                <a:solidFill>
                  <a:srgbClr val="002060"/>
                </a:solidFill>
                <a:latin typeface="Arial"/>
                <a:ea typeface="Arial"/>
                <a:cs typeface="Arial"/>
                <a:sym typeface="Arial"/>
              </a:rPr>
              <a:t>: Bitmap that contains all the images that will be used in the game, or on a screen to reduce memory and times of rendering</a:t>
            </a:r>
            <a:endParaRPr/>
          </a:p>
        </p:txBody>
      </p:sp>
      <p:sp>
        <p:nvSpPr>
          <p:cNvPr id="494" name="Google Shape;494;p42"/>
          <p:cNvSpPr/>
          <p:nvPr/>
        </p:nvSpPr>
        <p:spPr>
          <a:xfrm>
            <a:off x="3816176" y="345429"/>
            <a:ext cx="290335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Basic concepts (II)</a:t>
            </a:r>
            <a:endParaRPr/>
          </a:p>
        </p:txBody>
      </p:sp>
      <p:pic>
        <p:nvPicPr>
          <p:cNvPr id="495" name="Google Shape;495;p42"/>
          <p:cNvPicPr preferRelativeResize="0"/>
          <p:nvPr/>
        </p:nvPicPr>
        <p:blipFill rotWithShape="1">
          <a:blip r:embed="rId5">
            <a:alphaModFix/>
          </a:blip>
          <a:srcRect b="0" l="0" r="0" t="0"/>
          <a:stretch/>
        </p:blipFill>
        <p:spPr>
          <a:xfrm>
            <a:off x="610081" y="4140088"/>
            <a:ext cx="3061147" cy="1760273"/>
          </a:xfrm>
          <a:prstGeom prst="rect">
            <a:avLst/>
          </a:prstGeom>
          <a:noFill/>
          <a:ln>
            <a:noFill/>
          </a:ln>
        </p:spPr>
      </p:pic>
      <p:pic>
        <p:nvPicPr>
          <p:cNvPr id="496" name="Google Shape;496;p42"/>
          <p:cNvPicPr preferRelativeResize="0"/>
          <p:nvPr/>
        </p:nvPicPr>
        <p:blipFill rotWithShape="1">
          <a:blip r:embed="rId6">
            <a:alphaModFix/>
          </a:blip>
          <a:srcRect b="0" l="0" r="0" t="0"/>
          <a:stretch/>
        </p:blipFill>
        <p:spPr>
          <a:xfrm>
            <a:off x="4383173" y="4094155"/>
            <a:ext cx="1769363" cy="1852140"/>
          </a:xfrm>
          <a:prstGeom prst="rect">
            <a:avLst/>
          </a:prstGeom>
          <a:noFill/>
          <a:ln>
            <a:noFill/>
          </a:ln>
        </p:spPr>
      </p:pic>
      <p:pic>
        <p:nvPicPr>
          <p:cNvPr id="497" name="Google Shape;497;p42"/>
          <p:cNvPicPr preferRelativeResize="0"/>
          <p:nvPr/>
        </p:nvPicPr>
        <p:blipFill rotWithShape="1">
          <a:blip r:embed="rId7">
            <a:alphaModFix/>
          </a:blip>
          <a:srcRect b="49145" l="0" r="-550" t="0"/>
          <a:stretch/>
        </p:blipFill>
        <p:spPr>
          <a:xfrm>
            <a:off x="6864481" y="4030547"/>
            <a:ext cx="2664358" cy="2017967"/>
          </a:xfrm>
          <a:prstGeom prst="rect">
            <a:avLst/>
          </a:prstGeom>
          <a:noFill/>
          <a:ln>
            <a:noFill/>
          </a:ln>
        </p:spPr>
      </p:pic>
      <p:sp>
        <p:nvSpPr>
          <p:cNvPr id="498" name="Google Shape;498;p42"/>
          <p:cNvSpPr/>
          <p:nvPr/>
        </p:nvSpPr>
        <p:spPr>
          <a:xfrm>
            <a:off x="1151880" y="6096945"/>
            <a:ext cx="1749197"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Depth</a:t>
            </a: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of color</a:t>
            </a:r>
            <a:endParaRPr sz="1800">
              <a:solidFill>
                <a:schemeClr val="lt1"/>
              </a:solidFill>
              <a:latin typeface="Arial"/>
              <a:ea typeface="Arial"/>
              <a:cs typeface="Arial"/>
              <a:sym typeface="Arial"/>
            </a:endParaRPr>
          </a:p>
        </p:txBody>
      </p:sp>
      <p:sp>
        <p:nvSpPr>
          <p:cNvPr id="499" name="Google Shape;499;p42"/>
          <p:cNvSpPr/>
          <p:nvPr/>
        </p:nvSpPr>
        <p:spPr>
          <a:xfrm>
            <a:off x="4848508" y="6096945"/>
            <a:ext cx="838691"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Sprite</a:t>
            </a:r>
            <a:endParaRPr sz="1800">
              <a:solidFill>
                <a:schemeClr val="lt1"/>
              </a:solidFill>
              <a:latin typeface="Arial"/>
              <a:ea typeface="Arial"/>
              <a:cs typeface="Arial"/>
              <a:sym typeface="Arial"/>
            </a:endParaRPr>
          </a:p>
        </p:txBody>
      </p:sp>
      <p:sp>
        <p:nvSpPr>
          <p:cNvPr id="500" name="Google Shape;500;p42"/>
          <p:cNvSpPr/>
          <p:nvPr/>
        </p:nvSpPr>
        <p:spPr>
          <a:xfrm>
            <a:off x="7560592" y="6096945"/>
            <a:ext cx="1505540"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Sprite sheet</a:t>
            </a:r>
            <a:endParaRPr sz="1800">
              <a:solidFill>
                <a:schemeClr val="lt1"/>
              </a:solidFill>
              <a:latin typeface="Arial"/>
              <a:ea typeface="Arial"/>
              <a:cs typeface="Arial"/>
              <a:sym typeface="Arial"/>
            </a:endParaRPr>
          </a:p>
        </p:txBody>
      </p:sp>
      <p:sp>
        <p:nvSpPr>
          <p:cNvPr id="501" name="Google Shape;501;p42">
            <a:hlinkClick action="ppaction://hlinksldjump" r:id="rId8"/>
          </p:cNvPr>
          <p:cNvSpPr/>
          <p:nvPr/>
        </p:nvSpPr>
        <p:spPr>
          <a:xfrm>
            <a:off x="8359212" y="6967121"/>
            <a:ext cx="1261872" cy="41605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3"/>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513" name="Google Shape;513;p43"/>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514" name="Google Shape;514;p43"/>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515" name="Google Shape;515;p43"/>
          <p:cNvSpPr/>
          <p:nvPr/>
        </p:nvSpPr>
        <p:spPr>
          <a:xfrm>
            <a:off x="575754" y="1162044"/>
            <a:ext cx="8568953" cy="5401479"/>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Arial"/>
                <a:ea typeface="Arial"/>
                <a:cs typeface="Arial"/>
                <a:sym typeface="Arial"/>
              </a:rPr>
              <a:t>Animation of sprites</a:t>
            </a:r>
            <a:r>
              <a:rPr lang="en-US" sz="2000">
                <a:solidFill>
                  <a:srgbClr val="002060"/>
                </a:solidFill>
                <a:latin typeface="Arial"/>
                <a:ea typeface="Arial"/>
                <a:cs typeface="Arial"/>
                <a:sym typeface="Arial"/>
              </a:rPr>
              <a:t>: Sequence of images that are drawn quickly to give the feeling of movement.  Sprite sheets or Texture atlas are usually used to save the images that make up the animation.</a:t>
            </a:r>
            <a:endParaRPr/>
          </a:p>
          <a:p>
            <a:pPr indent="0" lvl="0" marL="0" marR="0" rtl="0" algn="l">
              <a:spcBef>
                <a:spcPts val="600"/>
              </a:spcBef>
              <a:spcAft>
                <a:spcPts val="0"/>
              </a:spcAft>
              <a:buNone/>
            </a:pPr>
            <a:r>
              <a:t/>
            </a:r>
            <a:endParaRPr sz="2000">
              <a:solidFill>
                <a:srgbClr val="002060"/>
              </a:solidFill>
              <a:latin typeface="Arial"/>
              <a:ea typeface="Arial"/>
              <a:cs typeface="Arial"/>
              <a:sym typeface="Arial"/>
            </a:endParaRPr>
          </a:p>
          <a:p>
            <a:pPr indent="0" lvl="0" marL="0" marR="0" rtl="0" algn="l">
              <a:spcBef>
                <a:spcPts val="600"/>
              </a:spcBef>
              <a:spcAft>
                <a:spcPts val="0"/>
              </a:spcAft>
              <a:buNone/>
            </a:pPr>
            <a:r>
              <a:t/>
            </a:r>
            <a:endParaRPr sz="2000">
              <a:solidFill>
                <a:srgbClr val="002060"/>
              </a:solidFill>
              <a:latin typeface="Arial"/>
              <a:ea typeface="Arial"/>
              <a:cs typeface="Arial"/>
              <a:sym typeface="Arial"/>
            </a:endParaRPr>
          </a:p>
          <a:p>
            <a:pPr indent="0" lvl="0" marL="0" marR="0" rtl="0" algn="l">
              <a:spcBef>
                <a:spcPts val="600"/>
              </a:spcBef>
              <a:spcAft>
                <a:spcPts val="0"/>
              </a:spcAft>
              <a:buNone/>
            </a:pPr>
            <a:r>
              <a:t/>
            </a:r>
            <a:endParaRPr sz="2000">
              <a:solidFill>
                <a:srgbClr val="002060"/>
              </a:solidFill>
              <a:latin typeface="Arial"/>
              <a:ea typeface="Arial"/>
              <a:cs typeface="Arial"/>
              <a:sym typeface="Arial"/>
            </a:endParaRPr>
          </a:p>
          <a:p>
            <a:pPr indent="0" lvl="0" marL="0" marR="0" rtl="0" algn="l">
              <a:spcBef>
                <a:spcPts val="600"/>
              </a:spcBef>
              <a:spcAft>
                <a:spcPts val="0"/>
              </a:spcAft>
              <a:buNone/>
            </a:pPr>
            <a:r>
              <a:t/>
            </a:r>
            <a:endParaRPr sz="2000">
              <a:solidFill>
                <a:srgbClr val="002060"/>
              </a:solidFill>
              <a:latin typeface="Arial"/>
              <a:ea typeface="Arial"/>
              <a:cs typeface="Arial"/>
              <a:sym typeface="Arial"/>
            </a:endParaRPr>
          </a:p>
          <a:p>
            <a:pPr indent="0" lvl="0" marL="0" marR="0" rtl="0" algn="l">
              <a:spcBef>
                <a:spcPts val="600"/>
              </a:spcBef>
              <a:spcAft>
                <a:spcPts val="0"/>
              </a:spcAft>
              <a:buNone/>
            </a:pPr>
            <a:r>
              <a:rPr b="1" lang="en-US" sz="2000">
                <a:solidFill>
                  <a:srgbClr val="002060"/>
                </a:solidFill>
                <a:latin typeface="Arial"/>
                <a:ea typeface="Arial"/>
                <a:cs typeface="Arial"/>
                <a:sym typeface="Arial"/>
              </a:rPr>
              <a:t>Texture atlas</a:t>
            </a:r>
            <a:r>
              <a:rPr lang="en-US" sz="2000">
                <a:solidFill>
                  <a:srgbClr val="002060"/>
                </a:solidFill>
                <a:latin typeface="Arial"/>
                <a:ea typeface="Arial"/>
                <a:cs typeface="Arial"/>
                <a:sym typeface="Arial"/>
              </a:rPr>
              <a:t>: Very similar to the sprite sheet since the two group all the  sprites into one image, but the atlas also has another file, usually in </a:t>
            </a:r>
            <a:r>
              <a:rPr b="1" lang="en-US" sz="2000">
                <a:solidFill>
                  <a:srgbClr val="002060"/>
                </a:solidFill>
                <a:latin typeface="Arial"/>
                <a:ea typeface="Arial"/>
                <a:cs typeface="Arial"/>
                <a:sym typeface="Arial"/>
              </a:rPr>
              <a:t>json</a:t>
            </a:r>
            <a:r>
              <a:rPr lang="en-US" sz="2000">
                <a:solidFill>
                  <a:srgbClr val="002060"/>
                </a:solidFill>
                <a:latin typeface="Arial"/>
                <a:ea typeface="Arial"/>
                <a:cs typeface="Arial"/>
                <a:sym typeface="Arial"/>
              </a:rPr>
              <a:t> format,  which indicates the positions (x, y), the height and width of each sprite, so it's much easier to access to each sprite individually.</a:t>
            </a:r>
            <a:endParaRPr/>
          </a:p>
          <a:p>
            <a:pPr indent="0" lvl="0" marL="0" marR="0" rtl="0" algn="l">
              <a:spcBef>
                <a:spcPts val="600"/>
              </a:spcBef>
              <a:spcAft>
                <a:spcPts val="0"/>
              </a:spcAft>
              <a:buNone/>
            </a:pPr>
            <a:r>
              <a:t/>
            </a:r>
            <a:endParaRPr sz="2000">
              <a:solidFill>
                <a:srgbClr val="002060"/>
              </a:solidFill>
              <a:latin typeface="Arial"/>
              <a:ea typeface="Arial"/>
              <a:cs typeface="Arial"/>
              <a:sym typeface="Arial"/>
            </a:endParaRPr>
          </a:p>
          <a:p>
            <a:pPr indent="0" lvl="0" marL="0" marR="0" rtl="0" algn="l">
              <a:spcBef>
                <a:spcPts val="600"/>
              </a:spcBef>
              <a:spcAft>
                <a:spcPts val="0"/>
              </a:spcAft>
              <a:buNone/>
            </a:pPr>
            <a:r>
              <a:t/>
            </a:r>
            <a:endParaRPr sz="2000">
              <a:solidFill>
                <a:srgbClr val="002060"/>
              </a:solidFill>
              <a:latin typeface="Arial"/>
              <a:ea typeface="Arial"/>
              <a:cs typeface="Arial"/>
              <a:sym typeface="Arial"/>
            </a:endParaRPr>
          </a:p>
          <a:p>
            <a:pPr indent="0" lvl="0" marL="0" marR="0" rtl="0" algn="l">
              <a:spcBef>
                <a:spcPts val="600"/>
              </a:spcBef>
              <a:spcAft>
                <a:spcPts val="0"/>
              </a:spcAft>
              <a:buNone/>
            </a:pPr>
            <a:r>
              <a:t/>
            </a:r>
            <a:endParaRPr sz="2000">
              <a:solidFill>
                <a:srgbClr val="002060"/>
              </a:solidFill>
              <a:latin typeface="Arial"/>
              <a:ea typeface="Arial"/>
              <a:cs typeface="Arial"/>
              <a:sym typeface="Arial"/>
            </a:endParaRPr>
          </a:p>
          <a:p>
            <a:pPr indent="0" lvl="0" marL="0" marR="0" rtl="0" algn="l">
              <a:spcBef>
                <a:spcPts val="600"/>
              </a:spcBef>
              <a:spcAft>
                <a:spcPts val="0"/>
              </a:spcAft>
              <a:buNone/>
            </a:pPr>
            <a:r>
              <a:t/>
            </a:r>
            <a:endParaRPr sz="2000">
              <a:solidFill>
                <a:srgbClr val="002060"/>
              </a:solidFill>
              <a:latin typeface="Arial"/>
              <a:ea typeface="Arial"/>
              <a:cs typeface="Arial"/>
              <a:sym typeface="Arial"/>
            </a:endParaRPr>
          </a:p>
        </p:txBody>
      </p:sp>
      <p:sp>
        <p:nvSpPr>
          <p:cNvPr id="516" name="Google Shape;516;p43"/>
          <p:cNvSpPr/>
          <p:nvPr/>
        </p:nvSpPr>
        <p:spPr>
          <a:xfrm>
            <a:off x="3816176" y="345429"/>
            <a:ext cx="298831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Basic concepts (III)</a:t>
            </a:r>
            <a:endParaRPr/>
          </a:p>
        </p:txBody>
      </p:sp>
      <p:pic>
        <p:nvPicPr>
          <p:cNvPr id="517" name="Google Shape;517;p43"/>
          <p:cNvPicPr preferRelativeResize="0"/>
          <p:nvPr/>
        </p:nvPicPr>
        <p:blipFill rotWithShape="1">
          <a:blip r:embed="rId5">
            <a:alphaModFix/>
          </a:blip>
          <a:srcRect b="0" l="0" r="0" t="0"/>
          <a:stretch/>
        </p:blipFill>
        <p:spPr>
          <a:xfrm>
            <a:off x="791840" y="2195661"/>
            <a:ext cx="8096250" cy="1298385"/>
          </a:xfrm>
          <a:prstGeom prst="rect">
            <a:avLst/>
          </a:prstGeom>
          <a:noFill/>
          <a:ln>
            <a:noFill/>
          </a:ln>
        </p:spPr>
      </p:pic>
      <p:pic>
        <p:nvPicPr>
          <p:cNvPr id="518" name="Google Shape;518;p43"/>
          <p:cNvPicPr preferRelativeResize="0"/>
          <p:nvPr/>
        </p:nvPicPr>
        <p:blipFill rotWithShape="1">
          <a:blip r:embed="rId6">
            <a:alphaModFix/>
          </a:blip>
          <a:srcRect b="0" l="0" r="0" t="0"/>
          <a:stretch/>
        </p:blipFill>
        <p:spPr>
          <a:xfrm>
            <a:off x="791840" y="5003973"/>
            <a:ext cx="8096250" cy="1476375"/>
          </a:xfrm>
          <a:prstGeom prst="rect">
            <a:avLst/>
          </a:prstGeom>
          <a:noFill/>
          <a:ln>
            <a:noFill/>
          </a:ln>
        </p:spPr>
      </p:pic>
      <p:sp>
        <p:nvSpPr>
          <p:cNvPr id="519" name="Google Shape;519;p43">
            <a:hlinkClick action="ppaction://hlinksldjump" r:id="rId7"/>
          </p:cNvPr>
          <p:cNvSpPr/>
          <p:nvPr/>
        </p:nvSpPr>
        <p:spPr>
          <a:xfrm>
            <a:off x="8359212" y="6967121"/>
            <a:ext cx="1261872" cy="4160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p:nvPr/>
        </p:nvSpPr>
        <p:spPr>
          <a:xfrm>
            <a:off x="647702" y="180977"/>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202" name="Google Shape;202;p26"/>
          <p:cNvSpPr txBox="1"/>
          <p:nvPr/>
        </p:nvSpPr>
        <p:spPr>
          <a:xfrm>
            <a:off x="1904960" y="249473"/>
            <a:ext cx="6730397" cy="536186"/>
          </a:xfrm>
          <a:prstGeom prst="rect">
            <a:avLst/>
          </a:prstGeom>
          <a:noFill/>
          <a:ln>
            <a:noFill/>
          </a:ln>
        </p:spPr>
        <p:txBody>
          <a:bodyPr anchorCtr="0" anchor="t" bIns="45000" lIns="90000" spcFirstLastPara="1" rIns="90000" wrap="square" tIns="108350">
            <a:noAutofit/>
          </a:bodyPr>
          <a:lstStyle/>
          <a:p>
            <a:pPr indent="0" lvl="0" marL="0" marR="0" rtl="0" algn="ctr">
              <a:spcBef>
                <a:spcPts val="0"/>
              </a:spcBef>
              <a:spcAft>
                <a:spcPts val="0"/>
              </a:spcAft>
              <a:buNone/>
            </a:pPr>
            <a:r>
              <a:t/>
            </a:r>
            <a:endParaRPr b="1" sz="2646">
              <a:solidFill>
                <a:srgbClr val="000080"/>
              </a:solidFill>
              <a:latin typeface="Arial"/>
              <a:ea typeface="Arial"/>
              <a:cs typeface="Arial"/>
              <a:sym typeface="Arial"/>
            </a:endParaRPr>
          </a:p>
        </p:txBody>
      </p:sp>
      <p:sp>
        <p:nvSpPr>
          <p:cNvPr id="203" name="Google Shape;203;p26"/>
          <p:cNvSpPr/>
          <p:nvPr/>
        </p:nvSpPr>
        <p:spPr>
          <a:xfrm>
            <a:off x="7107238" y="3932239"/>
            <a:ext cx="2309813" cy="16589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204" name="Google Shape;204;p26"/>
          <p:cNvSpPr txBox="1"/>
          <p:nvPr/>
        </p:nvSpPr>
        <p:spPr>
          <a:xfrm>
            <a:off x="764896" y="1347035"/>
            <a:ext cx="8063653" cy="536186"/>
          </a:xfrm>
          <a:prstGeom prst="rect">
            <a:avLst/>
          </a:prstGeom>
          <a:noFill/>
          <a:ln>
            <a:noFill/>
          </a:ln>
        </p:spPr>
        <p:txBody>
          <a:bodyPr anchorCtr="0" anchor="t" bIns="45000" lIns="90000" spcFirstLastPara="1" rIns="90000" wrap="square" tIns="108350">
            <a:noAutofit/>
          </a:bodyPr>
          <a:lstStyle/>
          <a:p>
            <a:pPr indent="0" lvl="0" marL="457200" marR="0" rtl="0" algn="l">
              <a:spcBef>
                <a:spcPts val="0"/>
              </a:spcBef>
              <a:spcAft>
                <a:spcPts val="0"/>
              </a:spcAft>
              <a:buNone/>
            </a:pPr>
            <a:r>
              <a:rPr b="1" lang="en-US" sz="2205">
                <a:solidFill>
                  <a:srgbClr val="000080"/>
                </a:solidFill>
              </a:rPr>
              <a:t>Índex: </a:t>
            </a:r>
            <a:endParaRPr b="1" sz="2205">
              <a:solidFill>
                <a:srgbClr val="000080"/>
              </a:solidFill>
            </a:endParaRPr>
          </a:p>
          <a:p>
            <a:pPr indent="-342900" lvl="1" marL="1085850" marR="0" rtl="0" algn="l">
              <a:spcBef>
                <a:spcPts val="0"/>
              </a:spcBef>
              <a:spcAft>
                <a:spcPts val="0"/>
              </a:spcAft>
              <a:buClr>
                <a:srgbClr val="000000"/>
              </a:buClr>
              <a:buSzPts val="2000"/>
              <a:buFont typeface="Arial"/>
              <a:buChar char="•"/>
            </a:pPr>
            <a:r>
              <a:rPr b="1" lang="en-US" sz="2205">
                <a:solidFill>
                  <a:srgbClr val="000080"/>
                </a:solidFill>
              </a:rPr>
              <a:t>Un bon moment per als videojocs </a:t>
            </a:r>
            <a:endParaRPr b="1" sz="2205">
              <a:solidFill>
                <a:srgbClr val="000080"/>
              </a:solidFill>
            </a:endParaRPr>
          </a:p>
          <a:p>
            <a:pPr indent="-342900" lvl="1" marL="1085850" marR="0" rtl="0" algn="l">
              <a:spcBef>
                <a:spcPts val="0"/>
              </a:spcBef>
              <a:spcAft>
                <a:spcPts val="0"/>
              </a:spcAft>
              <a:buClr>
                <a:srgbClr val="000000"/>
              </a:buClr>
              <a:buSzPts val="2000"/>
              <a:buFont typeface="Arial"/>
              <a:buChar char="•"/>
            </a:pPr>
            <a:r>
              <a:rPr b="1" lang="en-US" sz="2205">
                <a:solidFill>
                  <a:srgbClr val="000080"/>
                </a:solidFill>
              </a:rPr>
              <a:t>Els problemes … Les solucions ... </a:t>
            </a:r>
            <a:endParaRPr b="1" sz="2205">
              <a:solidFill>
                <a:srgbClr val="000080"/>
              </a:solidFill>
            </a:endParaRPr>
          </a:p>
          <a:p>
            <a:pPr indent="-342900" lvl="1" marL="1085850" marR="0" rtl="0" algn="l">
              <a:spcBef>
                <a:spcPts val="0"/>
              </a:spcBef>
              <a:spcAft>
                <a:spcPts val="0"/>
              </a:spcAft>
              <a:buClr>
                <a:srgbClr val="000000"/>
              </a:buClr>
              <a:buSzPts val="2000"/>
              <a:buFont typeface="Arial"/>
              <a:buChar char="•"/>
            </a:pPr>
            <a:r>
              <a:rPr b="1" lang="en-US" sz="2205">
                <a:solidFill>
                  <a:srgbClr val="000080"/>
                </a:solidFill>
              </a:rPr>
              <a:t>Un motor de videojocs? </a:t>
            </a:r>
            <a:endParaRPr b="1" sz="2205">
              <a:solidFill>
                <a:srgbClr val="000080"/>
              </a:solidFill>
            </a:endParaRPr>
          </a:p>
          <a:p>
            <a:pPr indent="-342900" lvl="1" marL="1085850" marR="0" rtl="0" algn="l">
              <a:spcBef>
                <a:spcPts val="0"/>
              </a:spcBef>
              <a:spcAft>
                <a:spcPts val="0"/>
              </a:spcAft>
              <a:buClr>
                <a:srgbClr val="000000"/>
              </a:buClr>
              <a:buSzPts val="2000"/>
              <a:buFont typeface="Arial"/>
              <a:buChar char="•"/>
            </a:pPr>
            <a:r>
              <a:rPr b="1" lang="en-US" sz="2205">
                <a:solidFill>
                  <a:srgbClr val="000080"/>
                </a:solidFill>
              </a:rPr>
              <a:t>Diferents aspectes dels motors de videojocs </a:t>
            </a:r>
            <a:endParaRPr b="1" sz="2205">
              <a:solidFill>
                <a:srgbClr val="000080"/>
              </a:solidFill>
            </a:endParaRPr>
          </a:p>
          <a:p>
            <a:pPr indent="-342900" lvl="1" marL="1085850" marR="0" rtl="0" algn="l">
              <a:spcBef>
                <a:spcPts val="0"/>
              </a:spcBef>
              <a:spcAft>
                <a:spcPts val="0"/>
              </a:spcAft>
              <a:buClr>
                <a:srgbClr val="000000"/>
              </a:buClr>
              <a:buSzPts val="2000"/>
              <a:buFont typeface="Arial"/>
              <a:buChar char="•"/>
            </a:pPr>
            <a:r>
              <a:rPr b="1" lang="en-US" sz="2205">
                <a:solidFill>
                  <a:srgbClr val="000080"/>
                </a:solidFill>
              </a:rPr>
              <a:t>Per què Unity? </a:t>
            </a:r>
            <a:endParaRPr b="1" sz="2205">
              <a:solidFill>
                <a:srgbClr val="000080"/>
              </a:solidFill>
            </a:endParaRPr>
          </a:p>
          <a:p>
            <a:pPr indent="-342900" lvl="1" marL="1085850" marR="0" rtl="0" algn="l">
              <a:spcBef>
                <a:spcPts val="0"/>
              </a:spcBef>
              <a:spcAft>
                <a:spcPts val="0"/>
              </a:spcAft>
              <a:buClr>
                <a:srgbClr val="000000"/>
              </a:buClr>
              <a:buSzPts val="2000"/>
              <a:buFont typeface="Arial"/>
              <a:buChar char="•"/>
            </a:pPr>
            <a:r>
              <a:rPr b="1" lang="en-US" sz="2205">
                <a:solidFill>
                  <a:srgbClr val="000080"/>
                </a:solidFill>
              </a:rPr>
              <a:t>Unity </a:t>
            </a:r>
            <a:endParaRPr b="1" sz="2205">
              <a:solidFill>
                <a:srgbClr val="000080"/>
              </a:solidFill>
            </a:endParaRPr>
          </a:p>
          <a:p>
            <a:pPr indent="-342900" lvl="1" marL="1085850" marR="0" rtl="0" algn="l">
              <a:spcBef>
                <a:spcPts val="0"/>
              </a:spcBef>
              <a:spcAft>
                <a:spcPts val="0"/>
              </a:spcAft>
              <a:buClr>
                <a:srgbClr val="000000"/>
              </a:buClr>
              <a:buSzPts val="2000"/>
              <a:buFont typeface="Arial"/>
              <a:buChar char="•"/>
            </a:pPr>
            <a:r>
              <a:rPr b="1" lang="en-US" sz="2205">
                <a:solidFill>
                  <a:srgbClr val="000080"/>
                </a:solidFill>
              </a:rPr>
              <a:t>Conceptes </a:t>
            </a:r>
            <a:endParaRPr b="1" sz="2205">
              <a:solidFill>
                <a:srgbClr val="000080"/>
              </a:solidFill>
            </a:endParaRPr>
          </a:p>
          <a:p>
            <a:pPr indent="-342900" lvl="1" marL="1085850" marR="0" rtl="0" algn="l">
              <a:spcBef>
                <a:spcPts val="0"/>
              </a:spcBef>
              <a:spcAft>
                <a:spcPts val="0"/>
              </a:spcAft>
              <a:buClr>
                <a:srgbClr val="000000"/>
              </a:buClr>
              <a:buSzPts val="2000"/>
              <a:buFont typeface="Arial"/>
              <a:buChar char="•"/>
            </a:pPr>
            <a:r>
              <a:rPr b="1" lang="en-US" sz="2205">
                <a:solidFill>
                  <a:srgbClr val="000080"/>
                </a:solidFill>
              </a:rPr>
              <a:t>Elements bàsics </a:t>
            </a:r>
            <a:endParaRPr b="1" sz="2205">
              <a:solidFill>
                <a:srgbClr val="000080"/>
              </a:solidFill>
            </a:endParaRPr>
          </a:p>
          <a:p>
            <a:pPr indent="-342900" lvl="1" marL="1085850" marR="0" rtl="0" algn="l">
              <a:spcBef>
                <a:spcPts val="0"/>
              </a:spcBef>
              <a:spcAft>
                <a:spcPts val="0"/>
              </a:spcAft>
              <a:buClr>
                <a:srgbClr val="000000"/>
              </a:buClr>
              <a:buSzPts val="2000"/>
              <a:buFont typeface="Arial"/>
              <a:buChar char="•"/>
            </a:pPr>
            <a:r>
              <a:rPr b="1" lang="en-US" sz="2205">
                <a:solidFill>
                  <a:srgbClr val="000080"/>
                </a:solidFill>
              </a:rPr>
              <a:t>Programació amb Unity </a:t>
            </a:r>
            <a:endParaRPr b="1" i="0" sz="2000" u="none" cap="none" strike="noStrike">
              <a:solidFill>
                <a:srgbClr val="002060"/>
              </a:solidFill>
              <a:latin typeface="Arial"/>
              <a:ea typeface="Arial"/>
              <a:cs typeface="Arial"/>
              <a:sym typeface="Arial"/>
            </a:endParaRPr>
          </a:p>
          <a:p>
            <a:pPr indent="0" lvl="1" marL="742950" marR="0" rtl="0" algn="l">
              <a:spcBef>
                <a:spcPts val="0"/>
              </a:spcBef>
              <a:spcAft>
                <a:spcPts val="0"/>
              </a:spcAft>
              <a:buNone/>
            </a:pPr>
            <a:r>
              <a:t/>
            </a:r>
            <a:endParaRPr b="1" i="0" sz="2000" u="none" cap="none" strike="noStrike">
              <a:solidFill>
                <a:srgbClr val="00206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4"/>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531" name="Google Shape;531;p44"/>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532" name="Google Shape;532;p44"/>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533" name="Google Shape;533;p44"/>
          <p:cNvSpPr/>
          <p:nvPr/>
        </p:nvSpPr>
        <p:spPr>
          <a:xfrm>
            <a:off x="3816176" y="345429"/>
            <a:ext cx="302358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Basic concepts (IV)</a:t>
            </a:r>
            <a:endParaRPr/>
          </a:p>
        </p:txBody>
      </p:sp>
      <p:pic>
        <p:nvPicPr>
          <p:cNvPr id="534" name="Google Shape;534;p44"/>
          <p:cNvPicPr preferRelativeResize="0"/>
          <p:nvPr/>
        </p:nvPicPr>
        <p:blipFill rotWithShape="1">
          <a:blip r:embed="rId5">
            <a:alphaModFix/>
          </a:blip>
          <a:srcRect b="0" l="0" r="4255" t="0"/>
          <a:stretch/>
        </p:blipFill>
        <p:spPr>
          <a:xfrm>
            <a:off x="6492484" y="5315891"/>
            <a:ext cx="2717658" cy="1984649"/>
          </a:xfrm>
          <a:prstGeom prst="rect">
            <a:avLst/>
          </a:prstGeom>
          <a:noFill/>
          <a:ln>
            <a:noFill/>
          </a:ln>
        </p:spPr>
      </p:pic>
      <p:sp>
        <p:nvSpPr>
          <p:cNvPr id="535" name="Google Shape;535;p44"/>
          <p:cNvSpPr/>
          <p:nvPr/>
        </p:nvSpPr>
        <p:spPr>
          <a:xfrm>
            <a:off x="603913" y="5508029"/>
            <a:ext cx="5038725"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Arial"/>
                <a:ea typeface="Arial"/>
                <a:cs typeface="Arial"/>
                <a:sym typeface="Arial"/>
              </a:rPr>
              <a:t>Coordinate system</a:t>
            </a:r>
            <a:r>
              <a:rPr lang="en-US" sz="2000">
                <a:solidFill>
                  <a:srgbClr val="002060"/>
                </a:solidFill>
                <a:latin typeface="Arial"/>
                <a:ea typeface="Arial"/>
                <a:cs typeface="Arial"/>
                <a:sym typeface="Arial"/>
              </a:rPr>
              <a:t>: All surfaces of the apis graphs must have a system of coordinates. Depending on the api used it will have its origin in one place or another.</a:t>
            </a:r>
            <a:endParaRPr/>
          </a:p>
        </p:txBody>
      </p:sp>
      <p:sp>
        <p:nvSpPr>
          <p:cNvPr id="536" name="Google Shape;536;p44"/>
          <p:cNvSpPr/>
          <p:nvPr/>
        </p:nvSpPr>
        <p:spPr>
          <a:xfrm>
            <a:off x="503238" y="1112840"/>
            <a:ext cx="4608513"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Arial"/>
                <a:ea typeface="Arial"/>
                <a:cs typeface="Arial"/>
                <a:sym typeface="Arial"/>
              </a:rPr>
              <a:t>Frame rate</a:t>
            </a:r>
            <a:r>
              <a:rPr lang="en-US" sz="2000">
                <a:solidFill>
                  <a:srgbClr val="002060"/>
                </a:solidFill>
                <a:latin typeface="Arial"/>
                <a:ea typeface="Arial"/>
                <a:cs typeface="Arial"/>
                <a:sym typeface="Arial"/>
              </a:rPr>
              <a:t>: Number of times that the main loop of the game runs per second. It is also often said as the number of times the game screen is drawn per second. It is measured in </a:t>
            </a:r>
            <a:r>
              <a:rPr b="1" lang="en-US" sz="2000">
                <a:solidFill>
                  <a:srgbClr val="002060"/>
                </a:solidFill>
                <a:latin typeface="Arial"/>
                <a:ea typeface="Arial"/>
                <a:cs typeface="Arial"/>
                <a:sym typeface="Arial"/>
              </a:rPr>
              <a:t>FPS</a:t>
            </a:r>
            <a:r>
              <a:rPr lang="en-US" sz="2000">
                <a:solidFill>
                  <a:srgbClr val="002060"/>
                </a:solidFill>
                <a:latin typeface="Arial"/>
                <a:ea typeface="Arial"/>
                <a:cs typeface="Arial"/>
                <a:sym typeface="Arial"/>
              </a:rPr>
              <a:t> (frames per second).</a:t>
            </a:r>
            <a:endParaRPr/>
          </a:p>
        </p:txBody>
      </p:sp>
      <p:sp>
        <p:nvSpPr>
          <p:cNvPr id="537" name="Google Shape;537;p44"/>
          <p:cNvSpPr/>
          <p:nvPr/>
        </p:nvSpPr>
        <p:spPr>
          <a:xfrm>
            <a:off x="512212" y="3102769"/>
            <a:ext cx="4656958" cy="2246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Arial"/>
                <a:ea typeface="Arial"/>
                <a:cs typeface="Arial"/>
                <a:sym typeface="Arial"/>
              </a:rPr>
              <a:t>User input management</a:t>
            </a:r>
            <a:r>
              <a:rPr lang="en-US" sz="2000">
                <a:solidFill>
                  <a:srgbClr val="002060"/>
                </a:solidFill>
                <a:latin typeface="Arial"/>
                <a:ea typeface="Arial"/>
                <a:cs typeface="Arial"/>
                <a:sym typeface="Arial"/>
              </a:rPr>
              <a:t>: it can be done in two ways: </a:t>
            </a:r>
            <a:endParaRPr/>
          </a:p>
          <a:p>
            <a:pPr indent="-342900" lvl="0" marL="34290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Polling</a:t>
            </a:r>
            <a:r>
              <a:rPr lang="en-US" sz="1800">
                <a:solidFill>
                  <a:srgbClr val="002060"/>
                </a:solidFill>
                <a:latin typeface="Arial"/>
                <a:ea typeface="Arial"/>
                <a:cs typeface="Arial"/>
                <a:sym typeface="Arial"/>
              </a:rPr>
              <a:t>: periodic query of a value, usually a hardware device or sensor.</a:t>
            </a:r>
            <a:endParaRPr/>
          </a:p>
          <a:p>
            <a:pPr indent="-342900" lvl="0" marL="34290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Event handling</a:t>
            </a:r>
            <a:r>
              <a:rPr lang="en-US" sz="1800">
                <a:solidFill>
                  <a:srgbClr val="002060"/>
                </a:solidFill>
                <a:latin typeface="Arial"/>
                <a:ea typeface="Arial"/>
                <a:cs typeface="Arial"/>
                <a:sym typeface="Arial"/>
              </a:rPr>
              <a:t>: allows to manage the entry through events (touchDown, touchDragged, TouchUp, etc.) </a:t>
            </a:r>
            <a:endParaRPr/>
          </a:p>
        </p:txBody>
      </p:sp>
      <p:pic>
        <p:nvPicPr>
          <p:cNvPr id="538" name="Google Shape;538;p44"/>
          <p:cNvPicPr preferRelativeResize="0"/>
          <p:nvPr/>
        </p:nvPicPr>
        <p:blipFill rotWithShape="1">
          <a:blip r:embed="rId6">
            <a:alphaModFix/>
          </a:blip>
          <a:srcRect b="0" l="0" r="0" t="0"/>
          <a:stretch/>
        </p:blipFill>
        <p:spPr>
          <a:xfrm>
            <a:off x="5700304" y="3359448"/>
            <a:ext cx="2097609" cy="1880274"/>
          </a:xfrm>
          <a:prstGeom prst="rect">
            <a:avLst/>
          </a:prstGeom>
          <a:noFill/>
          <a:ln>
            <a:noFill/>
          </a:ln>
        </p:spPr>
      </p:pic>
      <p:pic>
        <p:nvPicPr>
          <p:cNvPr id="539" name="Google Shape;539;p44"/>
          <p:cNvPicPr preferRelativeResize="0"/>
          <p:nvPr/>
        </p:nvPicPr>
        <p:blipFill rotWithShape="1">
          <a:blip r:embed="rId7">
            <a:alphaModFix/>
          </a:blip>
          <a:srcRect b="0" l="0" r="0" t="0"/>
          <a:stretch/>
        </p:blipFill>
        <p:spPr>
          <a:xfrm>
            <a:off x="7908979" y="3359448"/>
            <a:ext cx="1880274" cy="1880274"/>
          </a:xfrm>
          <a:prstGeom prst="rect">
            <a:avLst/>
          </a:prstGeom>
          <a:noFill/>
          <a:ln>
            <a:noFill/>
          </a:ln>
        </p:spPr>
      </p:pic>
      <p:pic>
        <p:nvPicPr>
          <p:cNvPr id="540" name="Google Shape;540;p44"/>
          <p:cNvPicPr preferRelativeResize="0"/>
          <p:nvPr/>
        </p:nvPicPr>
        <p:blipFill rotWithShape="1">
          <a:blip r:embed="rId8">
            <a:alphaModFix/>
          </a:blip>
          <a:srcRect b="0" l="0" r="0" t="0"/>
          <a:stretch/>
        </p:blipFill>
        <p:spPr>
          <a:xfrm>
            <a:off x="5677084" y="997891"/>
            <a:ext cx="4088949" cy="1984649"/>
          </a:xfrm>
          <a:prstGeom prst="rect">
            <a:avLst/>
          </a:prstGeom>
          <a:noFill/>
          <a:ln>
            <a:noFill/>
          </a:ln>
        </p:spPr>
      </p:pic>
      <p:sp>
        <p:nvSpPr>
          <p:cNvPr id="541" name="Google Shape;541;p44">
            <a:hlinkClick action="ppaction://hlinksldjump" r:id="rId9"/>
          </p:cNvPr>
          <p:cNvSpPr/>
          <p:nvPr/>
        </p:nvSpPr>
        <p:spPr>
          <a:xfrm>
            <a:off x="7632600" y="6557446"/>
            <a:ext cx="1261872" cy="41605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5"/>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553" name="Google Shape;553;p45"/>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554" name="Google Shape;554;p45"/>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555" name="Google Shape;555;p45"/>
          <p:cNvSpPr/>
          <p:nvPr/>
        </p:nvSpPr>
        <p:spPr>
          <a:xfrm>
            <a:off x="3816176" y="345429"/>
            <a:ext cx="302358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Basic concepts (V)</a:t>
            </a:r>
            <a:endParaRPr/>
          </a:p>
        </p:txBody>
      </p:sp>
      <p:sp>
        <p:nvSpPr>
          <p:cNvPr id="556" name="Google Shape;556;p45"/>
          <p:cNvSpPr/>
          <p:nvPr/>
        </p:nvSpPr>
        <p:spPr>
          <a:xfrm>
            <a:off x="503238" y="1153897"/>
            <a:ext cx="9109136" cy="20159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Arial"/>
                <a:ea typeface="Arial"/>
                <a:cs typeface="Arial"/>
                <a:sym typeface="Arial"/>
              </a:rPr>
              <a:t>Rectangular surfaces</a:t>
            </a:r>
            <a:r>
              <a:rPr lang="en-US" sz="2000">
                <a:solidFill>
                  <a:srgbClr val="002060"/>
                </a:solidFill>
                <a:latin typeface="Arial"/>
                <a:ea typeface="Arial"/>
                <a:cs typeface="Arial"/>
                <a:sym typeface="Arial"/>
              </a:rPr>
              <a:t>: All the images that we represent on the screen have rectangular shape, although do not look like it. When you want to simulate different forms use transparencies through techniques such as </a:t>
            </a:r>
            <a:r>
              <a:rPr b="1" lang="en-US" sz="2000">
                <a:solidFill>
                  <a:srgbClr val="002060"/>
                </a:solidFill>
                <a:latin typeface="Arial"/>
                <a:ea typeface="Arial"/>
                <a:cs typeface="Arial"/>
                <a:sym typeface="Arial"/>
              </a:rPr>
              <a:t>color keys (CK) </a:t>
            </a:r>
            <a:r>
              <a:rPr lang="en-US" sz="2000">
                <a:solidFill>
                  <a:srgbClr val="002060"/>
                </a:solidFill>
                <a:latin typeface="Arial"/>
                <a:ea typeface="Arial"/>
                <a:cs typeface="Arial"/>
                <a:sym typeface="Arial"/>
              </a:rPr>
              <a:t>and </a:t>
            </a:r>
            <a:r>
              <a:rPr b="1" lang="en-US" sz="2000">
                <a:solidFill>
                  <a:srgbClr val="002060"/>
                </a:solidFill>
                <a:latin typeface="Arial"/>
                <a:ea typeface="Arial"/>
                <a:cs typeface="Arial"/>
                <a:sym typeface="Arial"/>
              </a:rPr>
              <a:t>alpha channel (AC)</a:t>
            </a:r>
            <a:r>
              <a:rPr lang="en-US" sz="2000">
                <a:solidFill>
                  <a:srgbClr val="002060"/>
                </a:solidFill>
                <a:latin typeface="Arial"/>
                <a:ea typeface="Arial"/>
                <a:cs typeface="Arial"/>
                <a:sym typeface="Arial"/>
              </a:rPr>
              <a:t>.</a:t>
            </a:r>
            <a:endParaRPr/>
          </a:p>
          <a:p>
            <a:pPr indent="0" lvl="0" marL="0" marR="0" rtl="0" algn="l">
              <a:spcBef>
                <a:spcPts val="600"/>
              </a:spcBef>
              <a:spcAft>
                <a:spcPts val="0"/>
              </a:spcAft>
              <a:buNone/>
            </a:pPr>
            <a:r>
              <a:rPr b="1" lang="en-US" sz="2000">
                <a:solidFill>
                  <a:srgbClr val="002060"/>
                </a:solidFill>
                <a:latin typeface="Arial"/>
                <a:ea typeface="Arial"/>
                <a:cs typeface="Arial"/>
                <a:sym typeface="Arial"/>
              </a:rPr>
              <a:t>Color keys</a:t>
            </a:r>
            <a:r>
              <a:rPr lang="en-US" sz="2000">
                <a:solidFill>
                  <a:srgbClr val="002060"/>
                </a:solidFill>
                <a:latin typeface="Arial"/>
                <a:ea typeface="Arial"/>
                <a:cs typeface="Arial"/>
                <a:sym typeface="Arial"/>
              </a:rPr>
              <a:t>: Technique that consists in defining a certain color of the image as transparent.</a:t>
            </a:r>
            <a:endParaRPr/>
          </a:p>
        </p:txBody>
      </p:sp>
      <p:pic>
        <p:nvPicPr>
          <p:cNvPr id="557" name="Google Shape;557;p45"/>
          <p:cNvPicPr preferRelativeResize="0"/>
          <p:nvPr/>
        </p:nvPicPr>
        <p:blipFill rotWithShape="1">
          <a:blip r:embed="rId5">
            <a:alphaModFix/>
          </a:blip>
          <a:srcRect b="0" l="0" r="0" t="0"/>
          <a:stretch/>
        </p:blipFill>
        <p:spPr>
          <a:xfrm>
            <a:off x="647700" y="3851845"/>
            <a:ext cx="8569522" cy="2072033"/>
          </a:xfrm>
          <a:prstGeom prst="rect">
            <a:avLst/>
          </a:prstGeom>
          <a:noFill/>
          <a:ln>
            <a:noFill/>
          </a:ln>
        </p:spPr>
      </p:pic>
      <p:sp>
        <p:nvSpPr>
          <p:cNvPr id="558" name="Google Shape;558;p45"/>
          <p:cNvSpPr/>
          <p:nvPr/>
        </p:nvSpPr>
        <p:spPr>
          <a:xfrm>
            <a:off x="361705" y="5003973"/>
            <a:ext cx="1439368"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Without CK</a:t>
            </a:r>
            <a:endParaRPr sz="1800">
              <a:solidFill>
                <a:schemeClr val="lt1"/>
              </a:solidFill>
              <a:latin typeface="Arial"/>
              <a:ea typeface="Arial"/>
              <a:cs typeface="Arial"/>
              <a:sym typeface="Arial"/>
            </a:endParaRPr>
          </a:p>
        </p:txBody>
      </p:sp>
      <p:sp>
        <p:nvSpPr>
          <p:cNvPr id="559" name="Google Shape;559;p45"/>
          <p:cNvSpPr/>
          <p:nvPr/>
        </p:nvSpPr>
        <p:spPr>
          <a:xfrm>
            <a:off x="5327968" y="5003973"/>
            <a:ext cx="1080296"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With CK</a:t>
            </a:r>
            <a:endParaRPr sz="1800">
              <a:solidFill>
                <a:schemeClr val="lt1"/>
              </a:solidFill>
              <a:latin typeface="Arial"/>
              <a:ea typeface="Arial"/>
              <a:cs typeface="Arial"/>
              <a:sym typeface="Arial"/>
            </a:endParaRPr>
          </a:p>
        </p:txBody>
      </p:sp>
      <p:sp>
        <p:nvSpPr>
          <p:cNvPr id="560" name="Google Shape;560;p45">
            <a:hlinkClick action="ppaction://hlinksldjump" r:id="rId6"/>
          </p:cNvPr>
          <p:cNvSpPr/>
          <p:nvPr/>
        </p:nvSpPr>
        <p:spPr>
          <a:xfrm>
            <a:off x="8359212" y="6967121"/>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6"/>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572" name="Google Shape;572;p46"/>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573" name="Google Shape;573;p46"/>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574" name="Google Shape;574;p46"/>
          <p:cNvSpPr/>
          <p:nvPr/>
        </p:nvSpPr>
        <p:spPr>
          <a:xfrm>
            <a:off x="3816176" y="345429"/>
            <a:ext cx="302358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Basic concepts (VI)</a:t>
            </a:r>
            <a:endParaRPr/>
          </a:p>
        </p:txBody>
      </p:sp>
      <p:sp>
        <p:nvSpPr>
          <p:cNvPr id="575" name="Google Shape;575;p46"/>
          <p:cNvSpPr/>
          <p:nvPr/>
        </p:nvSpPr>
        <p:spPr>
          <a:xfrm>
            <a:off x="647762" y="1218514"/>
            <a:ext cx="8785100"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Arial"/>
                <a:ea typeface="Arial"/>
                <a:cs typeface="Arial"/>
                <a:sym typeface="Arial"/>
              </a:rPr>
              <a:t>Alpha channel</a:t>
            </a:r>
            <a:r>
              <a:rPr lang="en-US" sz="2000">
                <a:solidFill>
                  <a:srgbClr val="002060"/>
                </a:solidFill>
                <a:latin typeface="Arial"/>
                <a:ea typeface="Arial"/>
                <a:cs typeface="Arial"/>
                <a:sym typeface="Arial"/>
              </a:rPr>
              <a:t>: Some image formats, such as png and gif, admit to add a channel to indicate the </a:t>
            </a:r>
            <a:r>
              <a:rPr b="1" lang="en-US" sz="2000">
                <a:solidFill>
                  <a:srgbClr val="002060"/>
                </a:solidFill>
                <a:latin typeface="Arial"/>
                <a:ea typeface="Arial"/>
                <a:cs typeface="Arial"/>
                <a:sym typeface="Arial"/>
              </a:rPr>
              <a:t>degree of transparency </a:t>
            </a:r>
            <a:r>
              <a:rPr lang="en-US" sz="2000">
                <a:solidFill>
                  <a:srgbClr val="002060"/>
                </a:solidFill>
                <a:latin typeface="Arial"/>
                <a:ea typeface="Arial"/>
                <a:cs typeface="Arial"/>
                <a:sym typeface="Arial"/>
              </a:rPr>
              <a:t>of the image. With the channel alpha we can achieve the same result as with the Color Keys and we can also make "objects“ semitransparent.</a:t>
            </a:r>
            <a:endParaRPr/>
          </a:p>
        </p:txBody>
      </p:sp>
      <p:pic>
        <p:nvPicPr>
          <p:cNvPr id="576" name="Google Shape;576;p46"/>
          <p:cNvPicPr preferRelativeResize="0"/>
          <p:nvPr/>
        </p:nvPicPr>
        <p:blipFill rotWithShape="1">
          <a:blip r:embed="rId5">
            <a:alphaModFix/>
          </a:blip>
          <a:srcRect b="0" l="0" r="0" t="0"/>
          <a:stretch/>
        </p:blipFill>
        <p:spPr>
          <a:xfrm>
            <a:off x="782331" y="3015019"/>
            <a:ext cx="8568479" cy="3032061"/>
          </a:xfrm>
          <a:prstGeom prst="rect">
            <a:avLst/>
          </a:prstGeom>
          <a:noFill/>
          <a:ln>
            <a:noFill/>
          </a:ln>
        </p:spPr>
      </p:pic>
      <p:sp>
        <p:nvSpPr>
          <p:cNvPr id="577" name="Google Shape;577;p46">
            <a:hlinkClick action="ppaction://hlinksldjump" r:id="rId6"/>
          </p:cNvPr>
          <p:cNvSpPr/>
          <p:nvPr/>
        </p:nvSpPr>
        <p:spPr>
          <a:xfrm>
            <a:off x="8359212" y="6967121"/>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7"/>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589" name="Google Shape;589;p47"/>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590" name="Google Shape;590;p47"/>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591" name="Google Shape;591;p47"/>
          <p:cNvSpPr/>
          <p:nvPr/>
        </p:nvSpPr>
        <p:spPr>
          <a:xfrm>
            <a:off x="3816176" y="345429"/>
            <a:ext cx="310854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Basic concepts (VII)</a:t>
            </a:r>
            <a:endParaRPr/>
          </a:p>
        </p:txBody>
      </p:sp>
      <p:sp>
        <p:nvSpPr>
          <p:cNvPr id="592" name="Google Shape;592;p47"/>
          <p:cNvSpPr/>
          <p:nvPr/>
        </p:nvSpPr>
        <p:spPr>
          <a:xfrm>
            <a:off x="647700" y="1158145"/>
            <a:ext cx="8838463" cy="163121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2000">
                <a:solidFill>
                  <a:srgbClr val="002060"/>
                </a:solidFill>
                <a:latin typeface="Arial"/>
                <a:ea typeface="Arial"/>
                <a:cs typeface="Arial"/>
                <a:sym typeface="Arial"/>
              </a:rPr>
              <a:t>Tile mapping</a:t>
            </a:r>
            <a:r>
              <a:rPr lang="en-US" sz="2000">
                <a:solidFill>
                  <a:srgbClr val="002060"/>
                </a:solidFill>
                <a:latin typeface="Arial"/>
                <a:ea typeface="Arial"/>
                <a:cs typeface="Arial"/>
                <a:sym typeface="Arial"/>
              </a:rPr>
              <a:t>: technique that consists in dividing the land or map of the game in equal squares, called </a:t>
            </a:r>
            <a:r>
              <a:rPr b="1" lang="en-US" sz="2000">
                <a:solidFill>
                  <a:srgbClr val="002060"/>
                </a:solidFill>
                <a:latin typeface="Arial"/>
                <a:ea typeface="Arial"/>
                <a:cs typeface="Arial"/>
                <a:sym typeface="Arial"/>
              </a:rPr>
              <a:t>tiles</a:t>
            </a:r>
            <a:r>
              <a:rPr lang="en-US" sz="2000">
                <a:solidFill>
                  <a:srgbClr val="002060"/>
                </a:solidFill>
                <a:latin typeface="Arial"/>
                <a:ea typeface="Arial"/>
                <a:cs typeface="Arial"/>
                <a:sym typeface="Arial"/>
              </a:rPr>
              <a:t>. Every one of these boxes can have a different graphic, and by joining them all you get the map. There are many programs that allow you to create tile maps, one of the most known is </a:t>
            </a:r>
            <a:r>
              <a:rPr b="1" lang="en-US" sz="2000" u="sng">
                <a:solidFill>
                  <a:srgbClr val="002060"/>
                </a:solidFill>
                <a:latin typeface="Arial"/>
                <a:ea typeface="Arial"/>
                <a:cs typeface="Arial"/>
                <a:sym typeface="Arial"/>
                <a:hlinkClick r:id="rId5">
                  <a:extLst>
                    <a:ext uri="{A12FA001-AC4F-418D-AE19-62706E023703}">
                      <ahyp:hlinkClr val="tx"/>
                    </a:ext>
                  </a:extLst>
                </a:hlinkClick>
              </a:rPr>
              <a:t>Tiled</a:t>
            </a:r>
            <a:r>
              <a:rPr lang="en-US" sz="2000">
                <a:solidFill>
                  <a:srgbClr val="002060"/>
                </a:solidFill>
                <a:latin typeface="Arial"/>
                <a:ea typeface="Arial"/>
                <a:cs typeface="Arial"/>
                <a:sym typeface="Arial"/>
              </a:rPr>
              <a:t>, free and open source.</a:t>
            </a:r>
            <a:endParaRPr/>
          </a:p>
        </p:txBody>
      </p:sp>
      <p:pic>
        <p:nvPicPr>
          <p:cNvPr id="593" name="Google Shape;593;p47"/>
          <p:cNvPicPr preferRelativeResize="0"/>
          <p:nvPr/>
        </p:nvPicPr>
        <p:blipFill rotWithShape="1">
          <a:blip r:embed="rId6">
            <a:alphaModFix/>
          </a:blip>
          <a:srcRect b="0" l="0" r="0" t="0"/>
          <a:stretch/>
        </p:blipFill>
        <p:spPr>
          <a:xfrm>
            <a:off x="2472058" y="3140412"/>
            <a:ext cx="7019925" cy="3790950"/>
          </a:xfrm>
          <a:prstGeom prst="rect">
            <a:avLst/>
          </a:prstGeom>
          <a:noFill/>
          <a:ln>
            <a:noFill/>
          </a:ln>
        </p:spPr>
      </p:pic>
      <p:pic>
        <p:nvPicPr>
          <p:cNvPr id="594" name="Google Shape;594;p47"/>
          <p:cNvPicPr preferRelativeResize="0"/>
          <p:nvPr/>
        </p:nvPicPr>
        <p:blipFill rotWithShape="1">
          <a:blip r:embed="rId7">
            <a:alphaModFix/>
          </a:blip>
          <a:srcRect b="0" l="0" r="0" t="0"/>
          <a:stretch/>
        </p:blipFill>
        <p:spPr>
          <a:xfrm>
            <a:off x="736018" y="3140412"/>
            <a:ext cx="1581404" cy="855449"/>
          </a:xfrm>
          <a:prstGeom prst="rect">
            <a:avLst/>
          </a:prstGeom>
          <a:noFill/>
          <a:ln>
            <a:noFill/>
          </a:ln>
        </p:spPr>
      </p:pic>
      <p:sp>
        <p:nvSpPr>
          <p:cNvPr id="595" name="Google Shape;595;p47">
            <a:hlinkClick action="ppaction://hlinksldjump" r:id="rId8"/>
          </p:cNvPr>
          <p:cNvSpPr/>
          <p:nvPr/>
        </p:nvSpPr>
        <p:spPr>
          <a:xfrm>
            <a:off x="8359212" y="6967121"/>
            <a:ext cx="1261872" cy="41605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8"/>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07" name="Google Shape;607;p48"/>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608" name="Google Shape;608;p48"/>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609" name="Google Shape;609;p48"/>
          <p:cNvSpPr/>
          <p:nvPr/>
        </p:nvSpPr>
        <p:spPr>
          <a:xfrm>
            <a:off x="3299405" y="202517"/>
            <a:ext cx="254428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The aspect ratio</a:t>
            </a:r>
            <a:endParaRPr/>
          </a:p>
        </p:txBody>
      </p:sp>
      <p:sp>
        <p:nvSpPr>
          <p:cNvPr id="610" name="Google Shape;610;p48"/>
          <p:cNvSpPr/>
          <p:nvPr/>
        </p:nvSpPr>
        <p:spPr>
          <a:xfrm>
            <a:off x="414172" y="904881"/>
            <a:ext cx="9378668" cy="3678699"/>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The </a:t>
            </a:r>
            <a:r>
              <a:rPr b="1" lang="en-US" sz="1800">
                <a:solidFill>
                  <a:srgbClr val="330066"/>
                </a:solidFill>
                <a:latin typeface="Arial"/>
                <a:ea typeface="Arial"/>
                <a:cs typeface="Arial"/>
                <a:sym typeface="Arial"/>
              </a:rPr>
              <a:t>aspect ratio </a:t>
            </a:r>
            <a:r>
              <a:rPr lang="en-US" sz="1800">
                <a:solidFill>
                  <a:srgbClr val="330066"/>
                </a:solidFill>
                <a:latin typeface="Arial"/>
                <a:ea typeface="Arial"/>
                <a:cs typeface="Arial"/>
                <a:sym typeface="Arial"/>
              </a:rPr>
              <a:t>is one of the most important aspects of the final device that we must consider when we develop games.</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Even in the case of the same platform, the aspect ratio can be </a:t>
            </a:r>
            <a:r>
              <a:rPr b="1" lang="en-US" sz="1800">
                <a:solidFill>
                  <a:srgbClr val="330066"/>
                </a:solidFill>
                <a:latin typeface="Arial"/>
                <a:ea typeface="Arial"/>
                <a:cs typeface="Arial"/>
                <a:sym typeface="Arial"/>
              </a:rPr>
              <a:t>very different in different devices. </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We can consult in execution the aspect ratio checking the value of the  </a:t>
            </a:r>
            <a:r>
              <a:rPr b="1" lang="en-US" sz="1800">
                <a:solidFill>
                  <a:srgbClr val="330066"/>
                </a:solidFill>
                <a:latin typeface="Arial"/>
                <a:ea typeface="Arial"/>
                <a:cs typeface="Arial"/>
                <a:sym typeface="Arial"/>
              </a:rPr>
              <a:t>Screen.width </a:t>
            </a:r>
            <a:r>
              <a:rPr lang="en-US" sz="1800">
                <a:solidFill>
                  <a:srgbClr val="330066"/>
                </a:solidFill>
                <a:latin typeface="Arial"/>
                <a:ea typeface="Arial"/>
                <a:cs typeface="Arial"/>
                <a:sym typeface="Arial"/>
              </a:rPr>
              <a:t>and </a:t>
            </a:r>
            <a:r>
              <a:rPr b="1" lang="en-US" sz="1800">
                <a:solidFill>
                  <a:srgbClr val="330066"/>
                </a:solidFill>
                <a:latin typeface="Arial"/>
                <a:ea typeface="Arial"/>
                <a:cs typeface="Arial"/>
                <a:sym typeface="Arial"/>
              </a:rPr>
              <a:t>Screen.height </a:t>
            </a:r>
            <a:r>
              <a:rPr lang="en-US" sz="1800">
                <a:solidFill>
                  <a:srgbClr val="330066"/>
                </a:solidFill>
                <a:latin typeface="Arial"/>
                <a:ea typeface="Arial"/>
                <a:cs typeface="Arial"/>
                <a:sym typeface="Arial"/>
              </a:rPr>
              <a:t>(its quotient is the aspect ratio).</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Depending on this, certain decisions can be made:</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Adjust </a:t>
            </a:r>
            <a:r>
              <a:rPr b="1" lang="en-US" sz="1800">
                <a:solidFill>
                  <a:srgbClr val="330066"/>
                </a:solidFill>
                <a:latin typeface="Arial"/>
                <a:ea typeface="Arial"/>
                <a:cs typeface="Arial"/>
                <a:sym typeface="Arial"/>
              </a:rPr>
              <a:t>background images</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The interface elements must always be positioned in </a:t>
            </a:r>
            <a:r>
              <a:rPr b="1" lang="en-US" sz="1800">
                <a:solidFill>
                  <a:srgbClr val="330066"/>
                </a:solidFill>
                <a:latin typeface="Arial"/>
                <a:ea typeface="Arial"/>
                <a:cs typeface="Arial"/>
                <a:sym typeface="Arial"/>
              </a:rPr>
              <a:t>relative positions </a:t>
            </a:r>
            <a:r>
              <a:rPr lang="en-US" sz="1800">
                <a:solidFill>
                  <a:srgbClr val="330066"/>
                </a:solidFill>
                <a:latin typeface="Arial"/>
                <a:ea typeface="Arial"/>
                <a:cs typeface="Arial"/>
                <a:sym typeface="Arial"/>
              </a:rPr>
              <a:t>to the size of the screen and never absolutely.</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Clear graphics implies 'perfect pixel' sizes, therefore we must consider the different possible resolutions of the assets.</a:t>
            </a:r>
            <a:endParaRPr b="1" sz="1800">
              <a:solidFill>
                <a:srgbClr val="330066"/>
              </a:solidFill>
              <a:latin typeface="Arial"/>
              <a:ea typeface="Arial"/>
              <a:cs typeface="Arial"/>
              <a:sym typeface="Arial"/>
            </a:endParaRPr>
          </a:p>
        </p:txBody>
      </p:sp>
      <p:pic>
        <p:nvPicPr>
          <p:cNvPr id="611" name="Google Shape;611;p48"/>
          <p:cNvPicPr preferRelativeResize="0"/>
          <p:nvPr/>
        </p:nvPicPr>
        <p:blipFill rotWithShape="1">
          <a:blip r:embed="rId5">
            <a:alphaModFix/>
          </a:blip>
          <a:srcRect b="0" l="0" r="0" t="0"/>
          <a:stretch/>
        </p:blipFill>
        <p:spPr>
          <a:xfrm>
            <a:off x="2448024" y="4795604"/>
            <a:ext cx="4771454" cy="2449065"/>
          </a:xfrm>
          <a:prstGeom prst="rect">
            <a:avLst/>
          </a:prstGeom>
          <a:noFill/>
          <a:ln>
            <a:noFill/>
          </a:ln>
        </p:spPr>
      </p:pic>
      <p:sp>
        <p:nvSpPr>
          <p:cNvPr id="612" name="Google Shape;612;p48">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9"/>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24" name="Google Shape;624;p49"/>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625" name="Google Shape;625;p49"/>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626" name="Google Shape;626;p49"/>
          <p:cNvSpPr/>
          <p:nvPr/>
        </p:nvSpPr>
        <p:spPr>
          <a:xfrm>
            <a:off x="3299405" y="202517"/>
            <a:ext cx="254428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The aspect ratio</a:t>
            </a:r>
            <a:endParaRPr/>
          </a:p>
        </p:txBody>
      </p:sp>
      <p:sp>
        <p:nvSpPr>
          <p:cNvPr id="627" name="Google Shape;627;p49"/>
          <p:cNvSpPr/>
          <p:nvPr/>
        </p:nvSpPr>
        <p:spPr>
          <a:xfrm>
            <a:off x="1026319" y="1177207"/>
            <a:ext cx="7685194" cy="1808572"/>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b="1" lang="en-US" sz="1800">
                <a:solidFill>
                  <a:srgbClr val="330066"/>
                </a:solidFill>
                <a:latin typeface="Arial"/>
                <a:ea typeface="Arial"/>
                <a:cs typeface="Arial"/>
                <a:sym typeface="Arial"/>
              </a:rPr>
              <a:t>We can change the relationship </a:t>
            </a:r>
            <a:r>
              <a:rPr lang="en-US" sz="1800">
                <a:solidFill>
                  <a:srgbClr val="330066"/>
                </a:solidFill>
                <a:latin typeface="Arial"/>
                <a:ea typeface="Arial"/>
                <a:cs typeface="Arial"/>
                <a:sym typeface="Arial"/>
              </a:rPr>
              <a:t>of appearance in the game view allowing us to check your adaptation to different configurations</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The </a:t>
            </a:r>
            <a:r>
              <a:rPr b="1" lang="en-US" sz="1800">
                <a:solidFill>
                  <a:srgbClr val="330066"/>
                </a:solidFill>
                <a:latin typeface="Arial"/>
                <a:ea typeface="Arial"/>
                <a:cs typeface="Arial"/>
                <a:sym typeface="Arial"/>
              </a:rPr>
              <a:t>listing of aspect ratios varies </a:t>
            </a:r>
            <a:r>
              <a:rPr lang="en-US" sz="1800">
                <a:solidFill>
                  <a:srgbClr val="330066"/>
                </a:solidFill>
                <a:latin typeface="Arial"/>
                <a:ea typeface="Arial"/>
                <a:cs typeface="Arial"/>
                <a:sym typeface="Arial"/>
              </a:rPr>
              <a:t>depending on the platform destination that we have configured in Build Settings, but we can add in any case new relationships of appearance.</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It is good practice to </a:t>
            </a:r>
            <a:r>
              <a:rPr b="1" lang="en-US" sz="1800">
                <a:solidFill>
                  <a:srgbClr val="330066"/>
                </a:solidFill>
                <a:latin typeface="Arial"/>
                <a:ea typeface="Arial"/>
                <a:cs typeface="Arial"/>
                <a:sym typeface="Arial"/>
              </a:rPr>
              <a:t>try all of them</a:t>
            </a:r>
            <a:r>
              <a:rPr lang="en-US" sz="1800">
                <a:solidFill>
                  <a:srgbClr val="330066"/>
                </a:solidFill>
                <a:latin typeface="Arial"/>
                <a:ea typeface="Arial"/>
                <a:cs typeface="Arial"/>
                <a:sym typeface="Arial"/>
              </a:rPr>
              <a:t>.</a:t>
            </a:r>
            <a:endParaRPr b="1" sz="1800">
              <a:solidFill>
                <a:srgbClr val="330066"/>
              </a:solidFill>
              <a:latin typeface="Arial"/>
              <a:ea typeface="Arial"/>
              <a:cs typeface="Arial"/>
              <a:sym typeface="Arial"/>
            </a:endParaRPr>
          </a:p>
        </p:txBody>
      </p:sp>
      <p:pic>
        <p:nvPicPr>
          <p:cNvPr id="628" name="Google Shape;628;p49"/>
          <p:cNvPicPr preferRelativeResize="0"/>
          <p:nvPr/>
        </p:nvPicPr>
        <p:blipFill rotWithShape="1">
          <a:blip r:embed="rId5">
            <a:alphaModFix/>
          </a:blip>
          <a:srcRect b="0" l="0" r="0" t="0"/>
          <a:stretch/>
        </p:blipFill>
        <p:spPr>
          <a:xfrm>
            <a:off x="3032407" y="3361706"/>
            <a:ext cx="4372282" cy="3226443"/>
          </a:xfrm>
          <a:prstGeom prst="rect">
            <a:avLst/>
          </a:prstGeom>
          <a:noFill/>
          <a:ln>
            <a:noFill/>
          </a:ln>
        </p:spPr>
      </p:pic>
      <p:sp>
        <p:nvSpPr>
          <p:cNvPr id="629" name="Google Shape;629;p49">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0"/>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41" name="Google Shape;641;p50"/>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642" name="Google Shape;642;p50"/>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643" name="Google Shape;643;p50"/>
          <p:cNvSpPr/>
          <p:nvPr/>
        </p:nvSpPr>
        <p:spPr>
          <a:xfrm>
            <a:off x="2916191" y="241655"/>
            <a:ext cx="435728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Other screen considerations</a:t>
            </a:r>
            <a:endParaRPr/>
          </a:p>
        </p:txBody>
      </p:sp>
      <p:sp>
        <p:nvSpPr>
          <p:cNvPr id="644" name="Google Shape;644;p50"/>
          <p:cNvSpPr/>
          <p:nvPr/>
        </p:nvSpPr>
        <p:spPr>
          <a:xfrm>
            <a:off x="1026319" y="1177207"/>
            <a:ext cx="7685194" cy="1471237"/>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When we are designing elements of interface, it could be interesting to consult </a:t>
            </a:r>
            <a:r>
              <a:rPr b="1" lang="en-US" sz="1800">
                <a:solidFill>
                  <a:srgbClr val="330066"/>
                </a:solidFill>
                <a:latin typeface="Arial"/>
                <a:ea typeface="Arial"/>
                <a:cs typeface="Arial"/>
                <a:sym typeface="Arial"/>
              </a:rPr>
              <a:t>Screen.dpi </a:t>
            </a:r>
            <a:r>
              <a:rPr lang="en-US" sz="1800">
                <a:solidFill>
                  <a:srgbClr val="330066"/>
                </a:solidFill>
                <a:latin typeface="Arial"/>
                <a:ea typeface="Arial"/>
                <a:cs typeface="Arial"/>
                <a:sym typeface="Arial"/>
              </a:rPr>
              <a:t>(dots per inch, per centimeter if we divide by 2.54).</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This parameter allows us to </a:t>
            </a:r>
            <a:r>
              <a:rPr b="1" lang="en-US" sz="1800">
                <a:solidFill>
                  <a:srgbClr val="330066"/>
                </a:solidFill>
                <a:latin typeface="Arial"/>
                <a:ea typeface="Arial"/>
                <a:cs typeface="Arial"/>
                <a:sym typeface="Arial"/>
              </a:rPr>
              <a:t>obtain the real size in centimeters of a  pixel</a:t>
            </a:r>
            <a:r>
              <a:rPr lang="en-US" sz="1800">
                <a:solidFill>
                  <a:srgbClr val="330066"/>
                </a:solidFill>
                <a:latin typeface="Arial"/>
                <a:ea typeface="Arial"/>
                <a:cs typeface="Arial"/>
                <a:sym typeface="Arial"/>
              </a:rPr>
              <a:t>, in this way we can create, for example, buttons in a mobile device greater than the size of our finger</a:t>
            </a:r>
            <a:endParaRPr/>
          </a:p>
        </p:txBody>
      </p:sp>
      <p:pic>
        <p:nvPicPr>
          <p:cNvPr id="645" name="Google Shape;645;p50"/>
          <p:cNvPicPr preferRelativeResize="0"/>
          <p:nvPr/>
        </p:nvPicPr>
        <p:blipFill rotWithShape="1">
          <a:blip r:embed="rId5">
            <a:alphaModFix/>
          </a:blip>
          <a:srcRect b="0" l="0" r="0" t="0"/>
          <a:stretch/>
        </p:blipFill>
        <p:spPr>
          <a:xfrm>
            <a:off x="2232000" y="3134553"/>
            <a:ext cx="5400600" cy="3368946"/>
          </a:xfrm>
          <a:prstGeom prst="rect">
            <a:avLst/>
          </a:prstGeom>
          <a:noFill/>
          <a:ln>
            <a:noFill/>
          </a:ln>
        </p:spPr>
      </p:pic>
      <p:sp>
        <p:nvSpPr>
          <p:cNvPr id="646" name="Google Shape;646;p50">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1"/>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58" name="Google Shape;658;p51"/>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659" name="Google Shape;659;p51"/>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660" name="Google Shape;660;p51"/>
          <p:cNvSpPr/>
          <p:nvPr/>
        </p:nvSpPr>
        <p:spPr>
          <a:xfrm>
            <a:off x="516943" y="1123925"/>
            <a:ext cx="2304826" cy="2554545"/>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2060"/>
                </a:solidFill>
                <a:latin typeface="Arial"/>
                <a:ea typeface="Arial"/>
                <a:cs typeface="Arial"/>
                <a:sym typeface="Arial"/>
              </a:rPr>
              <a:t>The main views of Unity</a:t>
            </a:r>
            <a:endParaRPr/>
          </a:p>
          <a:p>
            <a:pPr indent="-285750" lvl="0" marL="28575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Hierarchy</a:t>
            </a:r>
            <a:endParaRPr/>
          </a:p>
          <a:p>
            <a:pPr indent="-285750" lvl="0" marL="28575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Scene</a:t>
            </a:r>
            <a:endParaRPr/>
          </a:p>
          <a:p>
            <a:pPr indent="-285750" lvl="0" marL="28575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Game</a:t>
            </a:r>
            <a:endParaRPr/>
          </a:p>
          <a:p>
            <a:pPr indent="-285750" lvl="0" marL="28575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Inspector</a:t>
            </a:r>
            <a:endParaRPr/>
          </a:p>
          <a:p>
            <a:pPr indent="-285750" lvl="0" marL="28575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Project</a:t>
            </a:r>
            <a:endParaRPr/>
          </a:p>
          <a:p>
            <a:pPr indent="-285750" lvl="0" marL="28575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Console</a:t>
            </a:r>
            <a:endParaRPr b="1" sz="2000">
              <a:solidFill>
                <a:srgbClr val="002060"/>
              </a:solidFill>
              <a:latin typeface="Arial"/>
              <a:ea typeface="Arial"/>
              <a:cs typeface="Arial"/>
              <a:sym typeface="Arial"/>
            </a:endParaRPr>
          </a:p>
        </p:txBody>
      </p:sp>
      <p:sp>
        <p:nvSpPr>
          <p:cNvPr id="661" name="Google Shape;661;p51"/>
          <p:cNvSpPr/>
          <p:nvPr/>
        </p:nvSpPr>
        <p:spPr>
          <a:xfrm>
            <a:off x="3528144" y="303815"/>
            <a:ext cx="286649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The views in Unity</a:t>
            </a:r>
            <a:endParaRPr/>
          </a:p>
        </p:txBody>
      </p:sp>
      <p:pic>
        <p:nvPicPr>
          <p:cNvPr id="662" name="Google Shape;662;p51"/>
          <p:cNvPicPr preferRelativeResize="0"/>
          <p:nvPr/>
        </p:nvPicPr>
        <p:blipFill rotWithShape="1">
          <a:blip r:embed="rId5">
            <a:alphaModFix/>
          </a:blip>
          <a:srcRect b="0" l="0" r="0" t="0"/>
          <a:stretch/>
        </p:blipFill>
        <p:spPr>
          <a:xfrm>
            <a:off x="3265641" y="4450409"/>
            <a:ext cx="2884852" cy="1228725"/>
          </a:xfrm>
          <a:prstGeom prst="rect">
            <a:avLst/>
          </a:prstGeom>
          <a:noFill/>
          <a:ln>
            <a:noFill/>
          </a:ln>
        </p:spPr>
      </p:pic>
      <p:pic>
        <p:nvPicPr>
          <p:cNvPr id="663" name="Google Shape;663;p51"/>
          <p:cNvPicPr preferRelativeResize="0"/>
          <p:nvPr/>
        </p:nvPicPr>
        <p:blipFill rotWithShape="1">
          <a:blip r:embed="rId6">
            <a:alphaModFix/>
          </a:blip>
          <a:srcRect b="0" l="0" r="0" t="0"/>
          <a:stretch/>
        </p:blipFill>
        <p:spPr>
          <a:xfrm>
            <a:off x="6565613" y="2691421"/>
            <a:ext cx="2900363" cy="1504950"/>
          </a:xfrm>
          <a:prstGeom prst="rect">
            <a:avLst/>
          </a:prstGeom>
          <a:noFill/>
          <a:ln>
            <a:noFill/>
          </a:ln>
        </p:spPr>
      </p:pic>
      <p:pic>
        <p:nvPicPr>
          <p:cNvPr id="664" name="Google Shape;664;p51"/>
          <p:cNvPicPr preferRelativeResize="0"/>
          <p:nvPr/>
        </p:nvPicPr>
        <p:blipFill rotWithShape="1">
          <a:blip r:embed="rId7">
            <a:alphaModFix/>
          </a:blip>
          <a:srcRect b="0" l="0" r="0" t="0"/>
          <a:stretch/>
        </p:blipFill>
        <p:spPr>
          <a:xfrm>
            <a:off x="3289197" y="2691421"/>
            <a:ext cx="2866490" cy="1514870"/>
          </a:xfrm>
          <a:prstGeom prst="rect">
            <a:avLst/>
          </a:prstGeom>
          <a:noFill/>
          <a:ln>
            <a:noFill/>
          </a:ln>
        </p:spPr>
      </p:pic>
      <p:pic>
        <p:nvPicPr>
          <p:cNvPr id="665" name="Google Shape;665;p51"/>
          <p:cNvPicPr preferRelativeResize="0"/>
          <p:nvPr/>
        </p:nvPicPr>
        <p:blipFill rotWithShape="1">
          <a:blip r:embed="rId8">
            <a:alphaModFix/>
          </a:blip>
          <a:srcRect b="0" l="49020" r="0" t="0"/>
          <a:stretch/>
        </p:blipFill>
        <p:spPr>
          <a:xfrm>
            <a:off x="6494176" y="1123925"/>
            <a:ext cx="2971800" cy="1257300"/>
          </a:xfrm>
          <a:prstGeom prst="rect">
            <a:avLst/>
          </a:prstGeom>
          <a:noFill/>
          <a:ln>
            <a:noFill/>
          </a:ln>
        </p:spPr>
      </p:pic>
      <p:pic>
        <p:nvPicPr>
          <p:cNvPr id="666" name="Google Shape;666;p51"/>
          <p:cNvPicPr preferRelativeResize="0"/>
          <p:nvPr/>
        </p:nvPicPr>
        <p:blipFill rotWithShape="1">
          <a:blip r:embed="rId9">
            <a:alphaModFix/>
          </a:blip>
          <a:srcRect b="0" l="0" r="0" t="0"/>
          <a:stretch/>
        </p:blipFill>
        <p:spPr>
          <a:xfrm>
            <a:off x="6582651" y="4450409"/>
            <a:ext cx="2935712" cy="1504950"/>
          </a:xfrm>
          <a:prstGeom prst="rect">
            <a:avLst/>
          </a:prstGeom>
          <a:noFill/>
          <a:ln>
            <a:noFill/>
          </a:ln>
        </p:spPr>
      </p:pic>
      <p:pic>
        <p:nvPicPr>
          <p:cNvPr id="667" name="Google Shape;667;p51"/>
          <p:cNvPicPr preferRelativeResize="0"/>
          <p:nvPr/>
        </p:nvPicPr>
        <p:blipFill rotWithShape="1">
          <a:blip r:embed="rId8">
            <a:alphaModFix/>
          </a:blip>
          <a:srcRect b="0" l="0" r="50980" t="0"/>
          <a:stretch/>
        </p:blipFill>
        <p:spPr>
          <a:xfrm>
            <a:off x="3292993" y="1109738"/>
            <a:ext cx="2857500" cy="1257300"/>
          </a:xfrm>
          <a:prstGeom prst="rect">
            <a:avLst/>
          </a:prstGeom>
          <a:noFill/>
          <a:ln>
            <a:noFill/>
          </a:ln>
        </p:spPr>
      </p:pic>
      <p:pic>
        <p:nvPicPr>
          <p:cNvPr id="668" name="Google Shape;668;p51"/>
          <p:cNvPicPr preferRelativeResize="0"/>
          <p:nvPr/>
        </p:nvPicPr>
        <p:blipFill rotWithShape="1">
          <a:blip r:embed="rId10">
            <a:alphaModFix/>
          </a:blip>
          <a:srcRect b="0" l="0" r="0" t="0"/>
          <a:stretch/>
        </p:blipFill>
        <p:spPr>
          <a:xfrm>
            <a:off x="3289196" y="5917915"/>
            <a:ext cx="2884853" cy="1152127"/>
          </a:xfrm>
          <a:prstGeom prst="rect">
            <a:avLst/>
          </a:prstGeom>
          <a:noFill/>
          <a:ln>
            <a:noFill/>
          </a:ln>
        </p:spPr>
      </p:pic>
      <p:pic>
        <p:nvPicPr>
          <p:cNvPr id="669" name="Google Shape;669;p51"/>
          <p:cNvPicPr preferRelativeResize="0"/>
          <p:nvPr/>
        </p:nvPicPr>
        <p:blipFill rotWithShape="1">
          <a:blip r:embed="rId11">
            <a:alphaModFix/>
          </a:blip>
          <a:srcRect b="0" l="0" r="0" t="0"/>
          <a:stretch/>
        </p:blipFill>
        <p:spPr>
          <a:xfrm>
            <a:off x="829657" y="5075981"/>
            <a:ext cx="1503323" cy="1988266"/>
          </a:xfrm>
          <a:prstGeom prst="rect">
            <a:avLst/>
          </a:prstGeom>
          <a:noFill/>
          <a:ln>
            <a:noFill/>
          </a:ln>
        </p:spPr>
      </p:pic>
      <p:sp>
        <p:nvSpPr>
          <p:cNvPr id="670" name="Google Shape;670;p51"/>
          <p:cNvSpPr/>
          <p:nvPr/>
        </p:nvSpPr>
        <p:spPr>
          <a:xfrm rot="10800000">
            <a:off x="2476717" y="6169880"/>
            <a:ext cx="547371" cy="265869"/>
          </a:xfrm>
          <a:prstGeom prst="rightArrow">
            <a:avLst>
              <a:gd fmla="val 50000" name="adj1"/>
              <a:gd fmla="val 50000" name="adj2"/>
            </a:avLst>
          </a:prstGeom>
          <a:solidFill>
            <a:srgbClr val="FFFF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671" name="Google Shape;671;p51"/>
          <p:cNvSpPr/>
          <p:nvPr/>
        </p:nvSpPr>
        <p:spPr>
          <a:xfrm rot="10800000">
            <a:off x="6084117" y="6122312"/>
            <a:ext cx="547371" cy="265869"/>
          </a:xfrm>
          <a:prstGeom prst="rightArrow">
            <a:avLst>
              <a:gd fmla="val 50000" name="adj1"/>
              <a:gd fmla="val 50000" name="adj2"/>
            </a:avLst>
          </a:prstGeom>
          <a:solidFill>
            <a:srgbClr val="FFFF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672" name="Google Shape;672;p51">
            <a:hlinkClick action="ppaction://hlinksldjump" r:id="rId12"/>
          </p:cNvPr>
          <p:cNvSpPr/>
          <p:nvPr/>
        </p:nvSpPr>
        <p:spPr>
          <a:xfrm>
            <a:off x="8424688" y="6827097"/>
            <a:ext cx="1261872" cy="41605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2"/>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84" name="Google Shape;684;p52"/>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685" name="Google Shape;685;p52"/>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686" name="Google Shape;686;p52"/>
          <p:cNvSpPr/>
          <p:nvPr/>
        </p:nvSpPr>
        <p:spPr>
          <a:xfrm>
            <a:off x="3528144" y="374784"/>
            <a:ext cx="239039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Basics in Unity</a:t>
            </a:r>
            <a:endParaRPr/>
          </a:p>
        </p:txBody>
      </p:sp>
      <p:sp>
        <p:nvSpPr>
          <p:cNvPr id="687" name="Google Shape;687;p52"/>
          <p:cNvSpPr/>
          <p:nvPr/>
        </p:nvSpPr>
        <p:spPr>
          <a:xfrm>
            <a:off x="518939" y="1051567"/>
            <a:ext cx="9130748" cy="5632311"/>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GameObject. </a:t>
            </a:r>
            <a:r>
              <a:rPr lang="en-US" sz="1800">
                <a:solidFill>
                  <a:srgbClr val="002060"/>
                </a:solidFill>
                <a:latin typeface="Arial"/>
                <a:ea typeface="Arial"/>
                <a:cs typeface="Arial"/>
                <a:sym typeface="Arial"/>
              </a:rPr>
              <a:t>the most important element of Unity.</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Cameras, 2D and 3D objects.</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Particle Systems.</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Elements of interface, etc.</a:t>
            </a:r>
            <a:endParaRPr/>
          </a:p>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Scenes:</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Will help us to divide our game into levels, screens of interaction, etc.</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The GameObjects will be located in a </a:t>
            </a:r>
            <a:r>
              <a:rPr b="1" i="0" lang="en-US" sz="1800" u="none" cap="none" strike="noStrike">
                <a:solidFill>
                  <a:srgbClr val="002060"/>
                </a:solidFill>
                <a:latin typeface="Arial"/>
                <a:ea typeface="Arial"/>
                <a:cs typeface="Arial"/>
                <a:sym typeface="Arial"/>
              </a:rPr>
              <a:t>scene</a:t>
            </a:r>
            <a:r>
              <a:rPr b="0" i="0" lang="en-US" sz="1800" u="none" cap="none" strike="noStrike">
                <a:solidFill>
                  <a:srgbClr val="002060"/>
                </a:solidFill>
                <a:latin typeface="Arial"/>
                <a:ea typeface="Arial"/>
                <a:cs typeface="Arial"/>
                <a:sym typeface="Arial"/>
              </a:rPr>
              <a:t>. </a:t>
            </a:r>
            <a:endParaRPr/>
          </a:p>
          <a:p>
            <a:pPr indent="-114300" lvl="0" marL="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   Components</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The nuts &amp; bolts of objects and behaviours in a game. They are the functional pieces of every GameObject</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 One of the most important component that we can associate with a  GameObject is a </a:t>
            </a:r>
            <a:r>
              <a:rPr b="1" i="0" lang="en-US" sz="1800" u="none" cap="none" strike="noStrike">
                <a:solidFill>
                  <a:srgbClr val="002060"/>
                </a:solidFill>
                <a:latin typeface="Arial"/>
                <a:ea typeface="Arial"/>
                <a:cs typeface="Arial"/>
                <a:sym typeface="Arial"/>
              </a:rPr>
              <a:t>Script. </a:t>
            </a:r>
            <a:endParaRPr/>
          </a:p>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Assets</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Resources of all kinds (3D geometries, textures, sounds, etc.) together with other elements of their own, created in Unity (scenes, prefabs, shaders...)</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GameObjects will be created from Assets</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An asset is the representation of any item that can be used in your game or project. </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An asset may come from a file created outside of Unity, such as a 3D model, an audio file, an image, or any of the other types of file that Unity supports.</a:t>
            </a:r>
            <a:endParaRPr/>
          </a:p>
        </p:txBody>
      </p:sp>
      <p:sp>
        <p:nvSpPr>
          <p:cNvPr id="688" name="Google Shape;688;p52">
            <a:hlinkClick action="ppaction://hlinksldjump" r:id="rId5"/>
          </p:cNvPr>
          <p:cNvSpPr/>
          <p:nvPr/>
        </p:nvSpPr>
        <p:spPr>
          <a:xfrm>
            <a:off x="8387815" y="6914396"/>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3"/>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700" name="Google Shape;700;p53"/>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701" name="Google Shape;701;p53"/>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702" name="Google Shape;702;p53"/>
          <p:cNvSpPr/>
          <p:nvPr/>
        </p:nvSpPr>
        <p:spPr>
          <a:xfrm>
            <a:off x="3528144" y="374784"/>
            <a:ext cx="239039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Basics in Unity</a:t>
            </a:r>
            <a:endParaRPr/>
          </a:p>
        </p:txBody>
      </p:sp>
      <p:pic>
        <p:nvPicPr>
          <p:cNvPr id="703" name="Google Shape;703;p53"/>
          <p:cNvPicPr preferRelativeResize="0"/>
          <p:nvPr/>
        </p:nvPicPr>
        <p:blipFill rotWithShape="1">
          <a:blip r:embed="rId5">
            <a:alphaModFix/>
          </a:blip>
          <a:srcRect b="0" l="0" r="0" t="0"/>
          <a:stretch/>
        </p:blipFill>
        <p:spPr>
          <a:xfrm>
            <a:off x="503238" y="1982641"/>
            <a:ext cx="6984776" cy="3198386"/>
          </a:xfrm>
          <a:prstGeom prst="rect">
            <a:avLst/>
          </a:prstGeom>
          <a:noFill/>
          <a:ln>
            <a:noFill/>
          </a:ln>
        </p:spPr>
      </p:pic>
      <p:sp>
        <p:nvSpPr>
          <p:cNvPr id="704" name="Google Shape;704;p53"/>
          <p:cNvSpPr/>
          <p:nvPr/>
        </p:nvSpPr>
        <p:spPr>
          <a:xfrm>
            <a:off x="7992640" y="1619597"/>
            <a:ext cx="1196161" cy="461665"/>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Assets</a:t>
            </a:r>
            <a:endParaRPr/>
          </a:p>
        </p:txBody>
      </p:sp>
      <p:pic>
        <p:nvPicPr>
          <p:cNvPr id="705" name="Google Shape;705;p53"/>
          <p:cNvPicPr preferRelativeResize="0"/>
          <p:nvPr/>
        </p:nvPicPr>
        <p:blipFill rotWithShape="1">
          <a:blip r:embed="rId6">
            <a:alphaModFix/>
          </a:blip>
          <a:srcRect b="0" l="14516" r="0" t="0"/>
          <a:stretch/>
        </p:blipFill>
        <p:spPr>
          <a:xfrm>
            <a:off x="7618987" y="2267669"/>
            <a:ext cx="2211143" cy="2628330"/>
          </a:xfrm>
          <a:prstGeom prst="rect">
            <a:avLst/>
          </a:prstGeom>
          <a:noFill/>
          <a:ln>
            <a:noFill/>
          </a:ln>
        </p:spPr>
      </p:pic>
      <p:sp>
        <p:nvSpPr>
          <p:cNvPr id="706" name="Google Shape;706;p53"/>
          <p:cNvSpPr/>
          <p:nvPr/>
        </p:nvSpPr>
        <p:spPr>
          <a:xfrm rot="10800000">
            <a:off x="7405856" y="3382477"/>
            <a:ext cx="202411" cy="432048"/>
          </a:xfrm>
          <a:prstGeom prst="rightArrow">
            <a:avLst>
              <a:gd fmla="val 50000" name="adj1"/>
              <a:gd fmla="val 50000" name="adj2"/>
            </a:avLst>
          </a:prstGeom>
          <a:solidFill>
            <a:srgbClr val="FFFF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707" name="Google Shape;707;p53"/>
          <p:cNvSpPr/>
          <p:nvPr/>
        </p:nvSpPr>
        <p:spPr>
          <a:xfrm>
            <a:off x="1479484" y="5799444"/>
            <a:ext cx="2064989" cy="461665"/>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Components</a:t>
            </a:r>
            <a:endParaRPr/>
          </a:p>
        </p:txBody>
      </p:sp>
      <p:sp>
        <p:nvSpPr>
          <p:cNvPr id="708" name="Google Shape;708;p53"/>
          <p:cNvSpPr/>
          <p:nvPr/>
        </p:nvSpPr>
        <p:spPr>
          <a:xfrm>
            <a:off x="4176216" y="5799443"/>
            <a:ext cx="2169184" cy="461665"/>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GameObjects</a:t>
            </a:r>
            <a:endParaRPr/>
          </a:p>
        </p:txBody>
      </p:sp>
      <p:sp>
        <p:nvSpPr>
          <p:cNvPr id="709" name="Google Shape;709;p53"/>
          <p:cNvSpPr/>
          <p:nvPr/>
        </p:nvSpPr>
        <p:spPr>
          <a:xfrm>
            <a:off x="6987243" y="5794583"/>
            <a:ext cx="1263487" cy="461665"/>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Scenes</a:t>
            </a:r>
            <a:endParaRPr/>
          </a:p>
        </p:txBody>
      </p:sp>
      <p:sp>
        <p:nvSpPr>
          <p:cNvPr id="710" name="Google Shape;710;p53"/>
          <p:cNvSpPr/>
          <p:nvPr/>
        </p:nvSpPr>
        <p:spPr>
          <a:xfrm>
            <a:off x="3632935" y="5920460"/>
            <a:ext cx="454818" cy="252041"/>
          </a:xfrm>
          <a:prstGeom prst="right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711" name="Google Shape;711;p53"/>
          <p:cNvSpPr/>
          <p:nvPr/>
        </p:nvSpPr>
        <p:spPr>
          <a:xfrm>
            <a:off x="6433863" y="5904254"/>
            <a:ext cx="454818" cy="252041"/>
          </a:xfrm>
          <a:prstGeom prst="right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712" name="Google Shape;712;p53">
            <a:hlinkClick action="ppaction://hlinksldjump" r:id="rId7"/>
          </p:cNvPr>
          <p:cNvSpPr/>
          <p:nvPr/>
        </p:nvSpPr>
        <p:spPr>
          <a:xfrm>
            <a:off x="8424688" y="6827097"/>
            <a:ext cx="1261872" cy="4160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4" name="Shape 214"/>
        <p:cNvGrpSpPr/>
        <p:nvPr/>
      </p:nvGrpSpPr>
      <p:grpSpPr>
        <a:xfrm>
          <a:off x="0" y="0"/>
          <a:ext cx="0" cy="0"/>
          <a:chOff x="0" y="0"/>
          <a:chExt cx="0" cy="0"/>
        </a:xfrm>
      </p:grpSpPr>
      <p:sp>
        <p:nvSpPr>
          <p:cNvPr id="215" name="Google Shape;215;p27"/>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27"/>
          <p:cNvSpPr txBox="1"/>
          <p:nvPr/>
        </p:nvSpPr>
        <p:spPr>
          <a:xfrm>
            <a:off x="2210198" y="208096"/>
            <a:ext cx="5638425" cy="539477"/>
          </a:xfrm>
          <a:prstGeom prst="rect">
            <a:avLst/>
          </a:prstGeom>
          <a:noFill/>
          <a:ln>
            <a:noFill/>
          </a:ln>
        </p:spPr>
        <p:txBody>
          <a:bodyPr anchorCtr="0" anchor="t" bIns="45000" lIns="90000" spcFirstLastPara="1" rIns="90000" wrap="square" tIns="108350">
            <a:noAutofit/>
          </a:bodyPr>
          <a:lstStyle/>
          <a:p>
            <a:pPr indent="0" lvl="0" marL="0" marR="0" rtl="0" algn="ctr">
              <a:spcBef>
                <a:spcPts val="0"/>
              </a:spcBef>
              <a:spcAft>
                <a:spcPts val="0"/>
              </a:spcAft>
              <a:buClr>
                <a:srgbClr val="000080"/>
              </a:buClr>
              <a:buSzPts val="2400"/>
              <a:buFont typeface="Times New Roman"/>
              <a:buNone/>
            </a:pPr>
            <a:r>
              <a:rPr b="1" lang="en-US" sz="2400">
                <a:solidFill>
                  <a:srgbClr val="000080"/>
                </a:solidFill>
              </a:rPr>
              <a:t>Un bon moment per als videojocs</a:t>
            </a:r>
            <a:endParaRPr/>
          </a:p>
        </p:txBody>
      </p:sp>
      <p:sp>
        <p:nvSpPr>
          <p:cNvPr id="217" name="Google Shape;217;p27"/>
          <p:cNvSpPr/>
          <p:nvPr/>
        </p:nvSpPr>
        <p:spPr>
          <a:xfrm>
            <a:off x="742575" y="1331576"/>
            <a:ext cx="8595600" cy="407070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spcBef>
                <a:spcPts val="0"/>
              </a:spcBef>
              <a:spcAft>
                <a:spcPts val="0"/>
              </a:spcAft>
              <a:buSzPts val="1800"/>
              <a:buChar char="•"/>
            </a:pPr>
            <a:r>
              <a:rPr lang="en-US" sz="1800">
                <a:solidFill>
                  <a:srgbClr val="002060"/>
                </a:solidFill>
              </a:rPr>
              <a:t>El mercat dels videojocs es troba en un dels seus millors moments.</a:t>
            </a:r>
            <a:endParaRPr sz="1800">
              <a:solidFill>
                <a:srgbClr val="002060"/>
              </a:solidFill>
            </a:endParaRPr>
          </a:p>
          <a:p>
            <a:pPr indent="-285750" lvl="0" marL="285750" marR="0" rtl="0" algn="l">
              <a:spcBef>
                <a:spcPts val="0"/>
              </a:spcBef>
              <a:spcAft>
                <a:spcPts val="0"/>
              </a:spcAft>
              <a:buSzPts val="1800"/>
              <a:buChar char="•"/>
            </a:pPr>
            <a:r>
              <a:rPr lang="en-US" sz="1800">
                <a:solidFill>
                  <a:srgbClr val="002060"/>
                </a:solidFill>
              </a:rPr>
              <a:t>2.300 milions (*) de jugadors de tot el món gastaran 137.900 milions de dòlars en jocs el 2018. Això representa un augment del + 13,3% respecte a l'any anterior, o 16.200 milions de dòlars. Els ingressos dels jocs digitals ocuparan el 91% del mercat mundial amb 125.300 milions de dòlars.</a:t>
            </a:r>
            <a:endParaRPr sz="1800">
              <a:solidFill>
                <a:srgbClr val="002060"/>
              </a:solidFill>
            </a:endParaRPr>
          </a:p>
          <a:p>
            <a:pPr indent="-285750" lvl="0" marL="285750" marR="0" rtl="0" algn="l">
              <a:spcBef>
                <a:spcPts val="0"/>
              </a:spcBef>
              <a:spcAft>
                <a:spcPts val="0"/>
              </a:spcAft>
              <a:buSzPts val="1800"/>
              <a:buChar char="•"/>
            </a:pPr>
            <a:r>
              <a:rPr lang="en-US" sz="1800">
                <a:solidFill>
                  <a:srgbClr val="002060"/>
                </a:solidFill>
              </a:rPr>
              <a:t>Els jocs per a mòbils continuaran sent el segment més gran després de 10 anys de creixement de dos dígits des que es va llançar el primer iPhone el 2007.</a:t>
            </a:r>
            <a:endParaRPr sz="1800">
              <a:solidFill>
                <a:srgbClr val="002060"/>
              </a:solidFill>
            </a:endParaRPr>
          </a:p>
          <a:p>
            <a:pPr indent="-285750" lvl="0" marL="285750" marR="0" rtl="0" algn="l">
              <a:spcBef>
                <a:spcPts val="0"/>
              </a:spcBef>
              <a:spcAft>
                <a:spcPts val="0"/>
              </a:spcAft>
              <a:buSzPts val="1800"/>
              <a:buChar char="•"/>
            </a:pPr>
            <a:r>
              <a:rPr lang="en-US" sz="1800">
                <a:solidFill>
                  <a:srgbClr val="002060"/>
                </a:solidFill>
              </a:rPr>
              <a:t>En total, els ingressos per mòbil creixeran un + 25,5% interanual fins arribar als 70.300 milions de dòlars. Això significa que per primera vegada, més de la meitat de tots els ingressos del joc provindran del segment de mòbils.</a:t>
            </a:r>
            <a:endParaRPr sz="1800">
              <a:solidFill>
                <a:srgbClr val="002060"/>
              </a:solidFill>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rPr>
              <a:t>Els telèfons intel·ligents representaran el 80% d’aquest import, o 56.400 milions de dòlars, i el 20% restant provindrà de tauletes. El joc de consola és el segon segment més gran que genera 34.600 milions de dòlars el 2018, mentre que els jocs de PC aportaran 32.900 milions de dòlars.</a:t>
            </a:r>
            <a:endParaRPr sz="1800">
              <a:solidFill>
                <a:srgbClr val="002060"/>
              </a:solidFill>
            </a:endParaRPr>
          </a:p>
        </p:txBody>
      </p:sp>
      <p:sp>
        <p:nvSpPr>
          <p:cNvPr id="218" name="Google Shape;218;p27"/>
          <p:cNvSpPr/>
          <p:nvPr/>
        </p:nvSpPr>
        <p:spPr>
          <a:xfrm>
            <a:off x="4794091" y="3595172"/>
            <a:ext cx="49244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 </a:t>
            </a:r>
            <a:endParaRPr/>
          </a:p>
        </p:txBody>
      </p:sp>
      <p:sp>
        <p:nvSpPr>
          <p:cNvPr id="219" name="Google Shape;219;p27"/>
          <p:cNvSpPr/>
          <p:nvPr/>
        </p:nvSpPr>
        <p:spPr>
          <a:xfrm>
            <a:off x="876044" y="6660157"/>
            <a:ext cx="1519968" cy="369332"/>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baseline="30000" lang="en-US" sz="1800">
                <a:solidFill>
                  <a:srgbClr val="002060"/>
                </a:solidFill>
                <a:latin typeface="Arial"/>
                <a:ea typeface="Arial"/>
                <a:cs typeface="Arial"/>
                <a:sym typeface="Arial"/>
              </a:rPr>
              <a:t>(*) 2.300.000.000 </a:t>
            </a:r>
            <a:r>
              <a:rPr b="1" lang="en-US" sz="1800">
                <a:solidFill>
                  <a:srgbClr val="002060"/>
                </a:solidFill>
                <a:latin typeface="Arial"/>
                <a:ea typeface="Arial"/>
                <a:cs typeface="Arial"/>
                <a:sym typeface="Arial"/>
              </a:rPr>
              <a:t> </a:t>
            </a:r>
            <a:endParaRPr sz="1800">
              <a:solidFill>
                <a:schemeClr val="lt1"/>
              </a:solidFill>
              <a:latin typeface="Arial"/>
              <a:ea typeface="Arial"/>
              <a:cs typeface="Arial"/>
              <a:sym typeface="Arial"/>
            </a:endParaRPr>
          </a:p>
        </p:txBody>
      </p:sp>
      <p:sp>
        <p:nvSpPr>
          <p:cNvPr id="220" name="Google Shape;220;p27"/>
          <p:cNvSpPr/>
          <p:nvPr/>
        </p:nvSpPr>
        <p:spPr>
          <a:xfrm>
            <a:off x="748630" y="5482700"/>
            <a:ext cx="4251000" cy="40020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539750" marR="0" rtl="0" algn="l">
              <a:spcBef>
                <a:spcPts val="0"/>
              </a:spcBef>
              <a:spcAft>
                <a:spcPts val="0"/>
              </a:spcAft>
              <a:buNone/>
            </a:pPr>
            <a:r>
              <a:rPr b="1" lang="en-US" sz="1600">
                <a:solidFill>
                  <a:srgbClr val="000080"/>
                </a:solidFill>
              </a:rPr>
              <a:t>Més informació </a:t>
            </a:r>
            <a:r>
              <a:rPr b="1" lang="en-US" sz="2000" u="sng">
                <a:solidFill>
                  <a:srgbClr val="002060"/>
                </a:solidFill>
                <a:latin typeface="Arial"/>
                <a:ea typeface="Arial"/>
                <a:cs typeface="Arial"/>
                <a:sym typeface="Arial"/>
                <a:hlinkClick r:id="rId3">
                  <a:extLst>
                    <a:ext uri="{A12FA001-AC4F-418D-AE19-62706E023703}">
                      <ahyp:hlinkClr val="tx"/>
                    </a:ext>
                  </a:extLst>
                </a:hlinkClick>
              </a:rPr>
              <a:t>ací</a:t>
            </a:r>
            <a:endParaRPr b="1" sz="2000">
              <a:solidFill>
                <a:srgbClr val="002060"/>
              </a:solidFill>
              <a:latin typeface="Arial"/>
              <a:ea typeface="Arial"/>
              <a:cs typeface="Arial"/>
              <a:sym typeface="Arial"/>
            </a:endParaRPr>
          </a:p>
        </p:txBody>
      </p:sp>
      <p:sp>
        <p:nvSpPr>
          <p:cNvPr id="221" name="Google Shape;221;p27"/>
          <p:cNvSpPr/>
          <p:nvPr/>
        </p:nvSpPr>
        <p:spPr>
          <a:xfrm>
            <a:off x="724414" y="5402345"/>
            <a:ext cx="562356" cy="56083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27">
            <a:hlinkClick action="ppaction://hlinksldjump" r:id="rId5"/>
          </p:cNvPr>
          <p:cNvSpPr/>
          <p:nvPr/>
        </p:nvSpPr>
        <p:spPr>
          <a:xfrm>
            <a:off x="8001349" y="6901469"/>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4"/>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724" name="Google Shape;724;p54"/>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725" name="Google Shape;725;p54"/>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726" name="Google Shape;726;p54"/>
          <p:cNvSpPr/>
          <p:nvPr/>
        </p:nvSpPr>
        <p:spPr>
          <a:xfrm>
            <a:off x="3528144" y="374784"/>
            <a:ext cx="341632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Special Game Objects</a:t>
            </a:r>
            <a:endParaRPr/>
          </a:p>
        </p:txBody>
      </p:sp>
      <p:sp>
        <p:nvSpPr>
          <p:cNvPr id="727" name="Google Shape;727;p54"/>
          <p:cNvSpPr/>
          <p:nvPr/>
        </p:nvSpPr>
        <p:spPr>
          <a:xfrm>
            <a:off x="719832" y="1214842"/>
            <a:ext cx="8741774" cy="2031325"/>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Cube, sphere, capsule, cylinder, plane and quad</a:t>
            </a:r>
            <a:r>
              <a:rPr lang="en-US" sz="1800">
                <a:solidFill>
                  <a:srgbClr val="002060"/>
                </a:solidFill>
                <a:latin typeface="Arial"/>
                <a:ea typeface="Arial"/>
                <a:cs typeface="Arial"/>
                <a:sym typeface="Arial"/>
              </a:rPr>
              <a:t>: simple objects created by Unity for simple forms. </a:t>
            </a:r>
            <a:endParaRPr/>
          </a:p>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Lights</a:t>
            </a:r>
            <a:r>
              <a:rPr lang="en-US" sz="1800">
                <a:solidFill>
                  <a:srgbClr val="002060"/>
                </a:solidFill>
                <a:latin typeface="Arial"/>
                <a:ea typeface="Arial"/>
                <a:cs typeface="Arial"/>
                <a:sym typeface="Arial"/>
              </a:rPr>
              <a:t>: (directional, point, spotlight and area).</a:t>
            </a:r>
            <a:endParaRPr/>
          </a:p>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Cameras</a:t>
            </a:r>
            <a:r>
              <a:rPr lang="en-US" sz="1800">
                <a:solidFill>
                  <a:srgbClr val="002060"/>
                </a:solidFill>
                <a:latin typeface="Arial"/>
                <a:ea typeface="Arial"/>
                <a:cs typeface="Arial"/>
                <a:sym typeface="Arial"/>
              </a:rPr>
              <a:t>: we can add several cameras that we can activate / deactivate or maintain simultaneously (by layers or rendering in different areas of the screen).</a:t>
            </a:r>
            <a:endParaRPr/>
          </a:p>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Others</a:t>
            </a:r>
            <a:r>
              <a:rPr lang="en-US" sz="1800">
                <a:solidFill>
                  <a:srgbClr val="002060"/>
                </a:solidFill>
                <a:latin typeface="Arial"/>
                <a:ea typeface="Arial"/>
                <a:cs typeface="Arial"/>
                <a:sym typeface="Arial"/>
              </a:rPr>
              <a:t>: </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Interface elements (GUI), cloth, ragdolls, trees, etc.</a:t>
            </a:r>
            <a:endParaRPr sz="1800">
              <a:solidFill>
                <a:srgbClr val="002060"/>
              </a:solidFill>
              <a:latin typeface="Arial"/>
              <a:ea typeface="Arial"/>
              <a:cs typeface="Arial"/>
              <a:sym typeface="Arial"/>
            </a:endParaRPr>
          </a:p>
        </p:txBody>
      </p:sp>
      <p:pic>
        <p:nvPicPr>
          <p:cNvPr id="728" name="Google Shape;728;p54"/>
          <p:cNvPicPr preferRelativeResize="0"/>
          <p:nvPr/>
        </p:nvPicPr>
        <p:blipFill rotWithShape="1">
          <a:blip r:embed="rId5">
            <a:alphaModFix/>
          </a:blip>
          <a:srcRect b="0" l="0" r="0" t="0"/>
          <a:stretch/>
        </p:blipFill>
        <p:spPr>
          <a:xfrm>
            <a:off x="818665" y="4384933"/>
            <a:ext cx="909279" cy="986218"/>
          </a:xfrm>
          <a:prstGeom prst="rect">
            <a:avLst/>
          </a:prstGeom>
          <a:noFill/>
          <a:ln>
            <a:noFill/>
          </a:ln>
        </p:spPr>
      </p:pic>
      <p:pic>
        <p:nvPicPr>
          <p:cNvPr id="729" name="Google Shape;729;p54"/>
          <p:cNvPicPr preferRelativeResize="0"/>
          <p:nvPr/>
        </p:nvPicPr>
        <p:blipFill rotWithShape="1">
          <a:blip r:embed="rId6">
            <a:alphaModFix/>
          </a:blip>
          <a:srcRect b="0" l="0" r="0" t="0"/>
          <a:stretch/>
        </p:blipFill>
        <p:spPr>
          <a:xfrm>
            <a:off x="818665" y="5492758"/>
            <a:ext cx="909279" cy="714434"/>
          </a:xfrm>
          <a:prstGeom prst="rect">
            <a:avLst/>
          </a:prstGeom>
          <a:noFill/>
          <a:ln>
            <a:noFill/>
          </a:ln>
        </p:spPr>
      </p:pic>
      <p:pic>
        <p:nvPicPr>
          <p:cNvPr id="730" name="Google Shape;730;p54"/>
          <p:cNvPicPr preferRelativeResize="0"/>
          <p:nvPr/>
        </p:nvPicPr>
        <p:blipFill rotWithShape="1">
          <a:blip r:embed="rId7">
            <a:alphaModFix/>
          </a:blip>
          <a:srcRect b="0" l="0" r="0" t="0"/>
          <a:stretch/>
        </p:blipFill>
        <p:spPr>
          <a:xfrm>
            <a:off x="2116861" y="4463174"/>
            <a:ext cx="2571750" cy="666750"/>
          </a:xfrm>
          <a:prstGeom prst="rect">
            <a:avLst/>
          </a:prstGeom>
          <a:noFill/>
          <a:ln>
            <a:noFill/>
          </a:ln>
        </p:spPr>
      </p:pic>
      <p:pic>
        <p:nvPicPr>
          <p:cNvPr id="731" name="Google Shape;731;p54"/>
          <p:cNvPicPr preferRelativeResize="0"/>
          <p:nvPr/>
        </p:nvPicPr>
        <p:blipFill rotWithShape="1">
          <a:blip r:embed="rId8">
            <a:alphaModFix/>
          </a:blip>
          <a:srcRect b="0" l="0" r="0" t="0"/>
          <a:stretch/>
        </p:blipFill>
        <p:spPr>
          <a:xfrm>
            <a:off x="2102916" y="5515935"/>
            <a:ext cx="2571751" cy="685800"/>
          </a:xfrm>
          <a:prstGeom prst="rect">
            <a:avLst/>
          </a:prstGeom>
          <a:noFill/>
          <a:ln>
            <a:noFill/>
          </a:ln>
        </p:spPr>
      </p:pic>
      <p:pic>
        <p:nvPicPr>
          <p:cNvPr id="732" name="Google Shape;732;p54"/>
          <p:cNvPicPr preferRelativeResize="0"/>
          <p:nvPr/>
        </p:nvPicPr>
        <p:blipFill rotWithShape="1">
          <a:blip r:embed="rId9">
            <a:alphaModFix/>
          </a:blip>
          <a:srcRect b="0" l="0" r="0" t="0"/>
          <a:stretch/>
        </p:blipFill>
        <p:spPr>
          <a:xfrm>
            <a:off x="5084406" y="4871004"/>
            <a:ext cx="909279" cy="1000294"/>
          </a:xfrm>
          <a:prstGeom prst="rect">
            <a:avLst/>
          </a:prstGeom>
          <a:noFill/>
          <a:ln>
            <a:noFill/>
          </a:ln>
        </p:spPr>
      </p:pic>
      <p:pic>
        <p:nvPicPr>
          <p:cNvPr id="733" name="Google Shape;733;p54"/>
          <p:cNvPicPr preferRelativeResize="0"/>
          <p:nvPr/>
        </p:nvPicPr>
        <p:blipFill rotWithShape="1">
          <a:blip r:embed="rId10">
            <a:alphaModFix/>
          </a:blip>
          <a:srcRect b="0" l="0" r="0" t="0"/>
          <a:stretch/>
        </p:blipFill>
        <p:spPr>
          <a:xfrm>
            <a:off x="6389480" y="5037776"/>
            <a:ext cx="2628900" cy="666750"/>
          </a:xfrm>
          <a:prstGeom prst="rect">
            <a:avLst/>
          </a:prstGeom>
          <a:noFill/>
          <a:ln>
            <a:noFill/>
          </a:ln>
        </p:spPr>
      </p:pic>
      <p:sp>
        <p:nvSpPr>
          <p:cNvPr id="734" name="Google Shape;734;p54">
            <a:hlinkClick action="ppaction://hlinksldjump" r:id="rId11"/>
          </p:cNvPr>
          <p:cNvSpPr/>
          <p:nvPr/>
        </p:nvSpPr>
        <p:spPr>
          <a:xfrm>
            <a:off x="8424688" y="6827097"/>
            <a:ext cx="1261872" cy="41605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5"/>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746" name="Google Shape;746;p55"/>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747" name="Google Shape;747;p55"/>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748" name="Google Shape;748;p55"/>
          <p:cNvSpPr/>
          <p:nvPr/>
        </p:nvSpPr>
        <p:spPr>
          <a:xfrm>
            <a:off x="3528144" y="374784"/>
            <a:ext cx="333136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Special GameObjects</a:t>
            </a:r>
            <a:endParaRPr b="1" sz="2400">
              <a:solidFill>
                <a:srgbClr val="002060"/>
              </a:solidFill>
              <a:latin typeface="Arial"/>
              <a:ea typeface="Arial"/>
              <a:cs typeface="Arial"/>
              <a:sym typeface="Arial"/>
            </a:endParaRPr>
          </a:p>
        </p:txBody>
      </p:sp>
      <p:sp>
        <p:nvSpPr>
          <p:cNvPr id="749" name="Google Shape;749;p55"/>
          <p:cNvSpPr/>
          <p:nvPr/>
        </p:nvSpPr>
        <p:spPr>
          <a:xfrm>
            <a:off x="719832" y="1214842"/>
            <a:ext cx="8741774" cy="1200329"/>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Empty game object</a:t>
            </a:r>
            <a:r>
              <a:rPr lang="en-US" sz="1800">
                <a:solidFill>
                  <a:srgbClr val="002060"/>
                </a:solidFill>
                <a:latin typeface="Arial"/>
                <a:ea typeface="Arial"/>
                <a:cs typeface="Arial"/>
                <a:sym typeface="Arial"/>
              </a:rPr>
              <a:t> only contains its Transform component. Usually created as a </a:t>
            </a:r>
            <a:r>
              <a:rPr b="1" lang="en-US" sz="1800">
                <a:solidFill>
                  <a:srgbClr val="002060"/>
                </a:solidFill>
                <a:latin typeface="Arial"/>
                <a:ea typeface="Arial"/>
                <a:cs typeface="Arial"/>
                <a:sym typeface="Arial"/>
              </a:rPr>
              <a:t>container</a:t>
            </a:r>
            <a:r>
              <a:rPr lang="en-US" sz="1800">
                <a:solidFill>
                  <a:srgbClr val="002060"/>
                </a:solidFill>
                <a:latin typeface="Arial"/>
                <a:ea typeface="Arial"/>
                <a:cs typeface="Arial"/>
                <a:sym typeface="Arial"/>
              </a:rPr>
              <a:t> for others game objects to keep the same properties. </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Also interesting when we want to </a:t>
            </a:r>
            <a:r>
              <a:rPr b="1" lang="en-US" sz="1800">
                <a:solidFill>
                  <a:srgbClr val="002060"/>
                </a:solidFill>
                <a:latin typeface="Arial"/>
                <a:ea typeface="Arial"/>
                <a:cs typeface="Arial"/>
                <a:sym typeface="Arial"/>
              </a:rPr>
              <a:t>apply a script to different objects </a:t>
            </a:r>
            <a:r>
              <a:rPr lang="en-US" sz="1800">
                <a:solidFill>
                  <a:srgbClr val="002060"/>
                </a:solidFill>
                <a:latin typeface="Arial"/>
                <a:ea typeface="Arial"/>
                <a:cs typeface="Arial"/>
                <a:sym typeface="Arial"/>
              </a:rPr>
              <a:t>grouped by an empty game object.</a:t>
            </a:r>
            <a:endParaRPr/>
          </a:p>
        </p:txBody>
      </p:sp>
      <p:pic>
        <p:nvPicPr>
          <p:cNvPr id="750" name="Google Shape;750;p55"/>
          <p:cNvPicPr preferRelativeResize="0"/>
          <p:nvPr/>
        </p:nvPicPr>
        <p:blipFill rotWithShape="1">
          <a:blip r:embed="rId5">
            <a:alphaModFix/>
          </a:blip>
          <a:srcRect b="0" l="0" r="0" t="0"/>
          <a:stretch/>
        </p:blipFill>
        <p:spPr>
          <a:xfrm>
            <a:off x="3739124" y="3520377"/>
            <a:ext cx="2602376" cy="748183"/>
          </a:xfrm>
          <a:prstGeom prst="rect">
            <a:avLst/>
          </a:prstGeom>
          <a:noFill/>
          <a:ln>
            <a:noFill/>
          </a:ln>
        </p:spPr>
      </p:pic>
      <p:pic>
        <p:nvPicPr>
          <p:cNvPr id="751" name="Google Shape;751;p55"/>
          <p:cNvPicPr preferRelativeResize="0"/>
          <p:nvPr/>
        </p:nvPicPr>
        <p:blipFill rotWithShape="1">
          <a:blip r:embed="rId6">
            <a:alphaModFix/>
          </a:blip>
          <a:srcRect b="0" l="0" r="0" t="0"/>
          <a:stretch/>
        </p:blipFill>
        <p:spPr>
          <a:xfrm>
            <a:off x="777605" y="2915741"/>
            <a:ext cx="2468097" cy="1957456"/>
          </a:xfrm>
          <a:prstGeom prst="rect">
            <a:avLst/>
          </a:prstGeom>
          <a:noFill/>
          <a:ln>
            <a:noFill/>
          </a:ln>
        </p:spPr>
      </p:pic>
      <p:pic>
        <p:nvPicPr>
          <p:cNvPr id="752" name="Google Shape;752;p55"/>
          <p:cNvPicPr preferRelativeResize="0"/>
          <p:nvPr/>
        </p:nvPicPr>
        <p:blipFill rotWithShape="1">
          <a:blip r:embed="rId7">
            <a:alphaModFix/>
          </a:blip>
          <a:srcRect b="0" l="0" r="0" t="0"/>
          <a:stretch/>
        </p:blipFill>
        <p:spPr>
          <a:xfrm>
            <a:off x="5040312" y="4712412"/>
            <a:ext cx="2448272" cy="2150509"/>
          </a:xfrm>
          <a:prstGeom prst="rect">
            <a:avLst/>
          </a:prstGeom>
          <a:noFill/>
          <a:ln>
            <a:noFill/>
          </a:ln>
        </p:spPr>
      </p:pic>
      <p:sp>
        <p:nvSpPr>
          <p:cNvPr id="753" name="Google Shape;753;p55"/>
          <p:cNvSpPr/>
          <p:nvPr/>
        </p:nvSpPr>
        <p:spPr>
          <a:xfrm>
            <a:off x="1151880" y="3259155"/>
            <a:ext cx="1224136" cy="504056"/>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754" name="Google Shape;754;p55"/>
          <p:cNvSpPr/>
          <p:nvPr/>
        </p:nvSpPr>
        <p:spPr>
          <a:xfrm>
            <a:off x="5544368" y="6317302"/>
            <a:ext cx="1224136" cy="504056"/>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cxnSp>
        <p:nvCxnSpPr>
          <p:cNvPr id="755" name="Google Shape;755;p55"/>
          <p:cNvCxnSpPr>
            <a:stCxn id="753" idx="1"/>
            <a:endCxn id="754" idx="1"/>
          </p:cNvCxnSpPr>
          <p:nvPr/>
        </p:nvCxnSpPr>
        <p:spPr>
          <a:xfrm>
            <a:off x="1151880" y="3511183"/>
            <a:ext cx="4392600" cy="3058200"/>
          </a:xfrm>
          <a:prstGeom prst="bentConnector3">
            <a:avLst>
              <a:gd fmla="val -15423" name="adj1"/>
            </a:avLst>
          </a:prstGeom>
          <a:solidFill>
            <a:srgbClr val="00B8FF"/>
          </a:solidFill>
          <a:ln cap="flat" cmpd="sng" w="19050">
            <a:solidFill>
              <a:schemeClr val="dk1"/>
            </a:solidFill>
            <a:prstDash val="solid"/>
            <a:round/>
            <a:headEnd len="sm" w="sm" type="none"/>
            <a:tailEnd len="med" w="med" type="triangle"/>
          </a:ln>
        </p:spPr>
      </p:cxnSp>
      <p:sp>
        <p:nvSpPr>
          <p:cNvPr id="756" name="Google Shape;756;p55"/>
          <p:cNvSpPr/>
          <p:nvPr/>
        </p:nvSpPr>
        <p:spPr>
          <a:xfrm>
            <a:off x="4248224" y="3890519"/>
            <a:ext cx="1440160" cy="378041"/>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cxnSp>
        <p:nvCxnSpPr>
          <p:cNvPr id="757" name="Google Shape;757;p55"/>
          <p:cNvCxnSpPr>
            <a:stCxn id="756" idx="1"/>
            <a:endCxn id="758" idx="1"/>
          </p:cNvCxnSpPr>
          <p:nvPr/>
        </p:nvCxnSpPr>
        <p:spPr>
          <a:xfrm>
            <a:off x="4248224" y="4079540"/>
            <a:ext cx="805500" cy="2092200"/>
          </a:xfrm>
          <a:prstGeom prst="bentConnector3">
            <a:avLst>
              <a:gd fmla="val -28380" name="adj1"/>
            </a:avLst>
          </a:prstGeom>
          <a:solidFill>
            <a:srgbClr val="00B8FF"/>
          </a:solidFill>
          <a:ln cap="flat" cmpd="sng" w="19050">
            <a:solidFill>
              <a:schemeClr val="dk1"/>
            </a:solidFill>
            <a:prstDash val="solid"/>
            <a:round/>
            <a:headEnd len="sm" w="sm" type="none"/>
            <a:tailEnd len="med" w="med" type="triangle"/>
          </a:ln>
        </p:spPr>
      </p:cxnSp>
      <p:sp>
        <p:nvSpPr>
          <p:cNvPr id="758" name="Google Shape;758;p55"/>
          <p:cNvSpPr/>
          <p:nvPr/>
        </p:nvSpPr>
        <p:spPr>
          <a:xfrm>
            <a:off x="5053590" y="6029842"/>
            <a:ext cx="2434994" cy="284028"/>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759" name="Google Shape;759;p55"/>
          <p:cNvSpPr/>
          <p:nvPr/>
        </p:nvSpPr>
        <p:spPr>
          <a:xfrm>
            <a:off x="7711264" y="6029842"/>
            <a:ext cx="1697901"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The container</a:t>
            </a:r>
            <a:endParaRPr sz="1800">
              <a:solidFill>
                <a:schemeClr val="lt1"/>
              </a:solidFill>
              <a:latin typeface="Arial"/>
              <a:ea typeface="Arial"/>
              <a:cs typeface="Arial"/>
              <a:sym typeface="Arial"/>
            </a:endParaRPr>
          </a:p>
        </p:txBody>
      </p:sp>
      <p:sp>
        <p:nvSpPr>
          <p:cNvPr id="760" name="Google Shape;760;p55">
            <a:hlinkClick action="ppaction://hlinksldjump" r:id="rId8"/>
          </p:cNvPr>
          <p:cNvSpPr/>
          <p:nvPr/>
        </p:nvSpPr>
        <p:spPr>
          <a:xfrm>
            <a:off x="8424688" y="6827097"/>
            <a:ext cx="1261872" cy="41605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56"/>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772" name="Google Shape;772;p56"/>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773" name="Google Shape;773;p56"/>
          <p:cNvPicPr preferRelativeResize="0"/>
          <p:nvPr/>
        </p:nvPicPr>
        <p:blipFill rotWithShape="1">
          <a:blip r:embed="rId4">
            <a:alphaModFix/>
          </a:blip>
          <a:srcRect b="0" l="0" r="0" t="0"/>
          <a:stretch/>
        </p:blipFill>
        <p:spPr>
          <a:xfrm>
            <a:off x="8784728" y="180975"/>
            <a:ext cx="1045402" cy="432048"/>
          </a:xfrm>
          <a:prstGeom prst="rect">
            <a:avLst/>
          </a:prstGeom>
          <a:noFill/>
          <a:ln>
            <a:noFill/>
          </a:ln>
        </p:spPr>
      </p:pic>
      <p:sp>
        <p:nvSpPr>
          <p:cNvPr id="774" name="Google Shape;774;p56"/>
          <p:cNvSpPr/>
          <p:nvPr/>
        </p:nvSpPr>
        <p:spPr>
          <a:xfrm>
            <a:off x="565655" y="1094390"/>
            <a:ext cx="8579113" cy="4093428"/>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Transform</a:t>
            </a:r>
            <a:r>
              <a:rPr lang="en-US" sz="2000">
                <a:solidFill>
                  <a:srgbClr val="002060"/>
                </a:solidFill>
                <a:latin typeface="Arial"/>
                <a:ea typeface="Arial"/>
                <a:cs typeface="Arial"/>
                <a:sym typeface="Arial"/>
              </a:rPr>
              <a:t>: Always present in a GameObject. Stores the </a:t>
            </a:r>
            <a:r>
              <a:rPr b="1" lang="en-US" sz="2000">
                <a:solidFill>
                  <a:srgbClr val="002060"/>
                </a:solidFill>
                <a:latin typeface="Arial"/>
                <a:ea typeface="Arial"/>
                <a:cs typeface="Arial"/>
                <a:sym typeface="Arial"/>
              </a:rPr>
              <a:t>position</a:t>
            </a:r>
            <a:r>
              <a:rPr lang="en-US" sz="2000">
                <a:solidFill>
                  <a:srgbClr val="002060"/>
                </a:solidFill>
                <a:latin typeface="Arial"/>
                <a:ea typeface="Arial"/>
                <a:cs typeface="Arial"/>
                <a:sym typeface="Arial"/>
              </a:rPr>
              <a:t>, </a:t>
            </a:r>
            <a:r>
              <a:rPr b="1" lang="en-US" sz="2000">
                <a:solidFill>
                  <a:srgbClr val="002060"/>
                </a:solidFill>
                <a:latin typeface="Arial"/>
                <a:ea typeface="Arial"/>
                <a:cs typeface="Arial"/>
                <a:sym typeface="Arial"/>
              </a:rPr>
              <a:t>rotation</a:t>
            </a:r>
            <a:r>
              <a:rPr lang="en-US" sz="2000">
                <a:solidFill>
                  <a:srgbClr val="002060"/>
                </a:solidFill>
                <a:latin typeface="Arial"/>
                <a:ea typeface="Arial"/>
                <a:cs typeface="Arial"/>
                <a:sym typeface="Arial"/>
              </a:rPr>
              <a:t> and </a:t>
            </a:r>
            <a:r>
              <a:rPr b="1" lang="en-US" sz="2000">
                <a:solidFill>
                  <a:srgbClr val="002060"/>
                </a:solidFill>
                <a:latin typeface="Arial"/>
                <a:ea typeface="Arial"/>
                <a:cs typeface="Arial"/>
                <a:sym typeface="Arial"/>
              </a:rPr>
              <a:t>scale</a:t>
            </a:r>
            <a:r>
              <a:rPr lang="en-US" sz="2000">
                <a:solidFill>
                  <a:srgbClr val="002060"/>
                </a:solidFill>
                <a:latin typeface="Arial"/>
                <a:ea typeface="Arial"/>
                <a:cs typeface="Arial"/>
                <a:sym typeface="Arial"/>
              </a:rPr>
              <a:t> of the object. </a:t>
            </a:r>
            <a:endParaRPr/>
          </a:p>
          <a:p>
            <a:pPr indent="-342900" lvl="0" marL="34290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Mesh Filter</a:t>
            </a:r>
            <a:r>
              <a:rPr lang="en-US" sz="2000">
                <a:solidFill>
                  <a:srgbClr val="002060"/>
                </a:solidFill>
                <a:latin typeface="Arial"/>
                <a:ea typeface="Arial"/>
                <a:cs typeface="Arial"/>
                <a:sym typeface="Arial"/>
              </a:rPr>
              <a:t>: Stores the polygon mesh of the GameObject.</a:t>
            </a:r>
            <a:endParaRPr/>
          </a:p>
          <a:p>
            <a:pPr indent="-342900" lvl="0" marL="34290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Mesh Renderer</a:t>
            </a:r>
            <a:r>
              <a:rPr lang="en-US" sz="2000">
                <a:solidFill>
                  <a:srgbClr val="002060"/>
                </a:solidFill>
                <a:latin typeface="Arial"/>
                <a:ea typeface="Arial"/>
                <a:cs typeface="Arial"/>
                <a:sym typeface="Arial"/>
              </a:rPr>
              <a:t>: Responsible for defining how the mesh of the object is  going to be rendered in the position defined by Transform.</a:t>
            </a:r>
            <a:endParaRPr/>
          </a:p>
          <a:p>
            <a:pPr indent="-342900" lvl="0" marL="34290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Collider</a:t>
            </a:r>
            <a:r>
              <a:rPr lang="en-US" sz="2000">
                <a:solidFill>
                  <a:srgbClr val="002060"/>
                </a:solidFill>
                <a:latin typeface="Arial"/>
                <a:ea typeface="Arial"/>
                <a:cs typeface="Arial"/>
                <a:sym typeface="Arial"/>
              </a:rPr>
              <a:t>: Geometry , usually simpler than real geometry of the object, used by the GameObject to detect collisions with other objects.</a:t>
            </a:r>
            <a:endParaRPr/>
          </a:p>
          <a:p>
            <a:pPr indent="-342900" lvl="0" marL="34290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Rigidbody</a:t>
            </a:r>
            <a:r>
              <a:rPr lang="en-US" sz="2000">
                <a:solidFill>
                  <a:srgbClr val="002060"/>
                </a:solidFill>
                <a:latin typeface="Arial"/>
                <a:ea typeface="Arial"/>
                <a:cs typeface="Arial"/>
                <a:sym typeface="Arial"/>
              </a:rPr>
              <a:t>: Necessary when we want our object to be submitted to the physical engine: gravity and other forces.</a:t>
            </a:r>
            <a:endParaRPr/>
          </a:p>
          <a:p>
            <a:pPr indent="-342900" lvl="0" marL="34290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Sound</a:t>
            </a:r>
            <a:r>
              <a:rPr lang="en-US" sz="2000">
                <a:solidFill>
                  <a:srgbClr val="002060"/>
                </a:solidFill>
                <a:latin typeface="Arial"/>
                <a:ea typeface="Arial"/>
                <a:cs typeface="Arial"/>
                <a:sym typeface="Arial"/>
              </a:rPr>
              <a:t>: Through </a:t>
            </a:r>
            <a:r>
              <a:rPr b="1" lang="en-US" sz="2000">
                <a:solidFill>
                  <a:srgbClr val="002060"/>
                </a:solidFill>
                <a:latin typeface="Arial"/>
                <a:ea typeface="Arial"/>
                <a:cs typeface="Arial"/>
                <a:sym typeface="Arial"/>
              </a:rPr>
              <a:t>AudioSource</a:t>
            </a:r>
            <a:r>
              <a:rPr lang="en-US" sz="2000">
                <a:solidFill>
                  <a:srgbClr val="002060"/>
                </a:solidFill>
                <a:latin typeface="Arial"/>
                <a:ea typeface="Arial"/>
                <a:cs typeface="Arial"/>
                <a:sym typeface="Arial"/>
              </a:rPr>
              <a:t> (sound sources) and </a:t>
            </a:r>
            <a:r>
              <a:rPr b="1" lang="en-US" sz="2000">
                <a:solidFill>
                  <a:srgbClr val="002060"/>
                </a:solidFill>
                <a:latin typeface="Arial"/>
                <a:ea typeface="Arial"/>
                <a:cs typeface="Arial"/>
                <a:sym typeface="Arial"/>
              </a:rPr>
              <a:t>Audiolistener</a:t>
            </a:r>
            <a:r>
              <a:rPr lang="en-US" sz="2000">
                <a:solidFill>
                  <a:srgbClr val="002060"/>
                </a:solidFill>
                <a:latin typeface="Arial"/>
                <a:ea typeface="Arial"/>
                <a:cs typeface="Arial"/>
                <a:sym typeface="Arial"/>
              </a:rPr>
              <a:t> (where is the microphone in the scene). </a:t>
            </a:r>
            <a:endParaRPr/>
          </a:p>
          <a:p>
            <a:pPr indent="-342900" lvl="0" marL="34290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Script</a:t>
            </a:r>
            <a:r>
              <a:rPr lang="en-US" sz="2000">
                <a:solidFill>
                  <a:srgbClr val="002060"/>
                </a:solidFill>
                <a:latin typeface="Arial"/>
                <a:ea typeface="Arial"/>
                <a:cs typeface="Arial"/>
                <a:sym typeface="Arial"/>
              </a:rPr>
              <a:t>: A little program to control the behavior of the GameObject. </a:t>
            </a:r>
            <a:endParaRPr/>
          </a:p>
          <a:p>
            <a:pPr indent="-342900" lvl="0" marL="342900" marR="0" rtl="0" algn="l">
              <a:spcBef>
                <a:spcPts val="0"/>
              </a:spcBef>
              <a:spcAft>
                <a:spcPts val="0"/>
              </a:spcAft>
              <a:buClr>
                <a:srgbClr val="000000"/>
              </a:buClr>
              <a:buSzPts val="2000"/>
              <a:buFont typeface="Arial"/>
              <a:buChar char="•"/>
            </a:pPr>
            <a:r>
              <a:rPr lang="en-US" sz="2000">
                <a:solidFill>
                  <a:srgbClr val="002060"/>
                </a:solidFill>
                <a:latin typeface="Arial"/>
                <a:ea typeface="Arial"/>
                <a:cs typeface="Arial"/>
                <a:sym typeface="Arial"/>
              </a:rPr>
              <a:t>Many </a:t>
            </a:r>
            <a:r>
              <a:rPr b="1" lang="en-US" sz="2000">
                <a:solidFill>
                  <a:srgbClr val="002060"/>
                </a:solidFill>
                <a:latin typeface="Arial"/>
                <a:ea typeface="Arial"/>
                <a:cs typeface="Arial"/>
                <a:sym typeface="Arial"/>
              </a:rPr>
              <a:t>more</a:t>
            </a:r>
            <a:r>
              <a:rPr lang="en-US" sz="2000">
                <a:solidFill>
                  <a:srgbClr val="002060"/>
                </a:solidFill>
                <a:latin typeface="Arial"/>
                <a:ea typeface="Arial"/>
                <a:cs typeface="Arial"/>
                <a:sym typeface="Arial"/>
              </a:rPr>
              <a:t>: particle systems, animations, etc.</a:t>
            </a:r>
            <a:endParaRPr/>
          </a:p>
        </p:txBody>
      </p:sp>
      <p:sp>
        <p:nvSpPr>
          <p:cNvPr id="775" name="Google Shape;775;p56"/>
          <p:cNvSpPr/>
          <p:nvPr/>
        </p:nvSpPr>
        <p:spPr>
          <a:xfrm>
            <a:off x="3816176" y="345429"/>
            <a:ext cx="279916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Main components</a:t>
            </a:r>
            <a:endParaRPr/>
          </a:p>
        </p:txBody>
      </p:sp>
      <p:pic>
        <p:nvPicPr>
          <p:cNvPr id="776" name="Google Shape;776;p56"/>
          <p:cNvPicPr preferRelativeResize="0"/>
          <p:nvPr/>
        </p:nvPicPr>
        <p:blipFill rotWithShape="1">
          <a:blip r:embed="rId5">
            <a:alphaModFix/>
          </a:blip>
          <a:srcRect b="0" l="0" r="0" t="0"/>
          <a:stretch/>
        </p:blipFill>
        <p:spPr>
          <a:xfrm>
            <a:off x="7776616" y="5310658"/>
            <a:ext cx="1320822" cy="1662682"/>
          </a:xfrm>
          <a:prstGeom prst="rect">
            <a:avLst/>
          </a:prstGeom>
          <a:noFill/>
          <a:ln>
            <a:noFill/>
          </a:ln>
        </p:spPr>
      </p:pic>
      <p:pic>
        <p:nvPicPr>
          <p:cNvPr id="777" name="Google Shape;777;p56"/>
          <p:cNvPicPr preferRelativeResize="0"/>
          <p:nvPr/>
        </p:nvPicPr>
        <p:blipFill rotWithShape="1">
          <a:blip r:embed="rId6">
            <a:alphaModFix/>
          </a:blip>
          <a:srcRect b="0" l="0" r="0" t="0"/>
          <a:stretch/>
        </p:blipFill>
        <p:spPr>
          <a:xfrm>
            <a:off x="1727944" y="5475114"/>
            <a:ext cx="3686175" cy="1352550"/>
          </a:xfrm>
          <a:prstGeom prst="rect">
            <a:avLst/>
          </a:prstGeom>
          <a:noFill/>
          <a:ln>
            <a:noFill/>
          </a:ln>
        </p:spPr>
      </p:pic>
      <p:pic>
        <p:nvPicPr>
          <p:cNvPr id="778" name="Google Shape;778;p56"/>
          <p:cNvPicPr preferRelativeResize="0"/>
          <p:nvPr/>
        </p:nvPicPr>
        <p:blipFill rotWithShape="1">
          <a:blip r:embed="rId7">
            <a:alphaModFix/>
          </a:blip>
          <a:srcRect b="0" l="0" r="0" t="0"/>
          <a:stretch/>
        </p:blipFill>
        <p:spPr>
          <a:xfrm>
            <a:off x="626749" y="5489685"/>
            <a:ext cx="909279" cy="1000294"/>
          </a:xfrm>
          <a:prstGeom prst="rect">
            <a:avLst/>
          </a:prstGeom>
          <a:noFill/>
          <a:ln>
            <a:noFill/>
          </a:ln>
        </p:spPr>
      </p:pic>
      <p:sp>
        <p:nvSpPr>
          <p:cNvPr id="779" name="Google Shape;779;p56">
            <a:hlinkClick action="ppaction://hlinksldjump" r:id="rId8"/>
          </p:cNvPr>
          <p:cNvSpPr/>
          <p:nvPr/>
        </p:nvSpPr>
        <p:spPr>
          <a:xfrm>
            <a:off x="8437027" y="6962648"/>
            <a:ext cx="1261872" cy="41605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7"/>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791" name="Google Shape;791;p57"/>
          <p:cNvPicPr preferRelativeResize="0"/>
          <p:nvPr/>
        </p:nvPicPr>
        <p:blipFill rotWithShape="1">
          <a:blip r:embed="rId3">
            <a:alphaModFix/>
          </a:blip>
          <a:srcRect b="0" l="0" r="0" t="0"/>
          <a:stretch/>
        </p:blipFill>
        <p:spPr>
          <a:xfrm>
            <a:off x="332054" y="166456"/>
            <a:ext cx="578151" cy="603605"/>
          </a:xfrm>
          <a:prstGeom prst="rect">
            <a:avLst/>
          </a:prstGeom>
          <a:noFill/>
          <a:ln>
            <a:noFill/>
          </a:ln>
        </p:spPr>
      </p:pic>
      <p:pic>
        <p:nvPicPr>
          <p:cNvPr id="792" name="Google Shape;792;p57"/>
          <p:cNvPicPr preferRelativeResize="0"/>
          <p:nvPr/>
        </p:nvPicPr>
        <p:blipFill rotWithShape="1">
          <a:blip r:embed="rId4">
            <a:alphaModFix/>
          </a:blip>
          <a:srcRect b="0" l="0" r="0" t="0"/>
          <a:stretch/>
        </p:blipFill>
        <p:spPr>
          <a:xfrm>
            <a:off x="8794129" y="345429"/>
            <a:ext cx="1045402" cy="432048"/>
          </a:xfrm>
          <a:prstGeom prst="rect">
            <a:avLst/>
          </a:prstGeom>
          <a:noFill/>
          <a:ln>
            <a:noFill/>
          </a:ln>
        </p:spPr>
      </p:pic>
      <p:sp>
        <p:nvSpPr>
          <p:cNvPr id="793" name="Google Shape;793;p57"/>
          <p:cNvSpPr/>
          <p:nvPr/>
        </p:nvSpPr>
        <p:spPr>
          <a:xfrm>
            <a:off x="503238" y="1030260"/>
            <a:ext cx="6425079" cy="2862322"/>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2060"/>
                </a:solidFill>
                <a:latin typeface="Arial"/>
                <a:ea typeface="Arial"/>
                <a:cs typeface="Arial"/>
                <a:sym typeface="Arial"/>
              </a:rPr>
              <a:t>On any GameObject that is in the scene, we can perform the following </a:t>
            </a:r>
            <a:r>
              <a:rPr b="1" lang="en-US" sz="2000">
                <a:solidFill>
                  <a:srgbClr val="002060"/>
                </a:solidFill>
                <a:latin typeface="Arial"/>
                <a:ea typeface="Arial"/>
                <a:cs typeface="Arial"/>
                <a:sym typeface="Arial"/>
              </a:rPr>
              <a:t>operations</a:t>
            </a:r>
            <a:r>
              <a:rPr lang="en-US" sz="2000">
                <a:solidFill>
                  <a:srgbClr val="002060"/>
                </a:solidFill>
                <a:latin typeface="Arial"/>
                <a:ea typeface="Arial"/>
                <a:cs typeface="Arial"/>
                <a:sym typeface="Arial"/>
              </a:rPr>
              <a:t> with components: </a:t>
            </a:r>
            <a:endParaRPr/>
          </a:p>
          <a:p>
            <a:pPr indent="-342900" lvl="0" marL="34290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Activate / Deactivate</a:t>
            </a:r>
            <a:r>
              <a:rPr lang="en-US" sz="2000">
                <a:solidFill>
                  <a:srgbClr val="002060"/>
                </a:solidFill>
                <a:latin typeface="Arial"/>
                <a:ea typeface="Arial"/>
                <a:cs typeface="Arial"/>
                <a:sym typeface="Arial"/>
              </a:rPr>
              <a:t> components.</a:t>
            </a:r>
            <a:endParaRPr/>
          </a:p>
          <a:p>
            <a:pPr indent="-342900" lvl="0" marL="34290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Remove</a:t>
            </a:r>
            <a:r>
              <a:rPr lang="en-US" sz="2000">
                <a:solidFill>
                  <a:srgbClr val="002060"/>
                </a:solidFill>
                <a:latin typeface="Arial"/>
                <a:ea typeface="Arial"/>
                <a:cs typeface="Arial"/>
                <a:sym typeface="Arial"/>
              </a:rPr>
              <a:t> components</a:t>
            </a:r>
            <a:endParaRPr/>
          </a:p>
          <a:p>
            <a:pPr indent="-342900" lvl="0" marL="342900" marR="0" rtl="0" algn="l">
              <a:spcBef>
                <a:spcPts val="0"/>
              </a:spcBef>
              <a:spcAft>
                <a:spcPts val="0"/>
              </a:spcAft>
              <a:buClr>
                <a:srgbClr val="000000"/>
              </a:buClr>
              <a:buSzPts val="2000"/>
              <a:buFont typeface="Arial"/>
              <a:buChar char="•"/>
            </a:pPr>
            <a:r>
              <a:rPr b="1" lang="en-US" sz="2000">
                <a:solidFill>
                  <a:srgbClr val="002060"/>
                </a:solidFill>
                <a:latin typeface="Arial"/>
                <a:ea typeface="Arial"/>
                <a:cs typeface="Arial"/>
                <a:sym typeface="Arial"/>
              </a:rPr>
              <a:t>Edit</a:t>
            </a:r>
            <a:r>
              <a:rPr lang="en-US" sz="2000">
                <a:solidFill>
                  <a:srgbClr val="002060"/>
                </a:solidFill>
                <a:latin typeface="Arial"/>
                <a:ea typeface="Arial"/>
                <a:cs typeface="Arial"/>
                <a:sym typeface="Arial"/>
              </a:rPr>
              <a:t> </a:t>
            </a:r>
            <a:r>
              <a:rPr b="1" lang="en-US" sz="2000">
                <a:solidFill>
                  <a:srgbClr val="002060"/>
                </a:solidFill>
                <a:latin typeface="Arial"/>
                <a:ea typeface="Arial"/>
                <a:cs typeface="Arial"/>
                <a:sym typeface="Arial"/>
              </a:rPr>
              <a:t>the properties </a:t>
            </a:r>
            <a:r>
              <a:rPr lang="en-US" sz="2000">
                <a:solidFill>
                  <a:srgbClr val="002060"/>
                </a:solidFill>
                <a:latin typeface="Arial"/>
                <a:ea typeface="Arial"/>
                <a:cs typeface="Arial"/>
                <a:sym typeface="Arial"/>
              </a:rPr>
              <a:t>of the component in the view Inspector.</a:t>
            </a:r>
            <a:endParaRPr/>
          </a:p>
          <a:p>
            <a:pPr indent="-342900" lvl="0" marL="342900" marR="0" rtl="0" algn="l">
              <a:spcBef>
                <a:spcPts val="0"/>
              </a:spcBef>
              <a:spcAft>
                <a:spcPts val="0"/>
              </a:spcAft>
              <a:buClr>
                <a:srgbClr val="000000"/>
              </a:buClr>
              <a:buSzPts val="2000"/>
              <a:buFont typeface="Arial"/>
              <a:buChar char="•"/>
            </a:pPr>
            <a:r>
              <a:rPr lang="en-US" sz="2000">
                <a:solidFill>
                  <a:srgbClr val="002060"/>
                </a:solidFill>
                <a:latin typeface="Arial"/>
                <a:ea typeface="Arial"/>
                <a:cs typeface="Arial"/>
                <a:sym typeface="Arial"/>
              </a:rPr>
              <a:t>In addition, we can also </a:t>
            </a:r>
            <a:r>
              <a:rPr b="1" lang="en-US" sz="2000">
                <a:solidFill>
                  <a:srgbClr val="002060"/>
                </a:solidFill>
                <a:latin typeface="Arial"/>
                <a:ea typeface="Arial"/>
                <a:cs typeface="Arial"/>
                <a:sym typeface="Arial"/>
              </a:rPr>
              <a:t>access through scripts </a:t>
            </a:r>
            <a:r>
              <a:rPr lang="en-US" sz="2000">
                <a:solidFill>
                  <a:srgbClr val="002060"/>
                </a:solidFill>
                <a:latin typeface="Arial"/>
                <a:ea typeface="Arial"/>
                <a:cs typeface="Arial"/>
                <a:sym typeface="Arial"/>
              </a:rPr>
              <a:t>to these components, add them, modify or check its parameters, etc. all by code</a:t>
            </a:r>
            <a:endParaRPr/>
          </a:p>
        </p:txBody>
      </p:sp>
      <p:sp>
        <p:nvSpPr>
          <p:cNvPr id="794" name="Google Shape;794;p57"/>
          <p:cNvSpPr/>
          <p:nvPr/>
        </p:nvSpPr>
        <p:spPr>
          <a:xfrm>
            <a:off x="3504474" y="246647"/>
            <a:ext cx="307167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About components</a:t>
            </a:r>
            <a:endParaRPr/>
          </a:p>
        </p:txBody>
      </p:sp>
      <p:pic>
        <p:nvPicPr>
          <p:cNvPr id="795" name="Google Shape;795;p57"/>
          <p:cNvPicPr preferRelativeResize="0"/>
          <p:nvPr/>
        </p:nvPicPr>
        <p:blipFill rotWithShape="1">
          <a:blip r:embed="rId5">
            <a:alphaModFix/>
          </a:blip>
          <a:srcRect b="0" l="0" r="0" t="0"/>
          <a:stretch/>
        </p:blipFill>
        <p:spPr>
          <a:xfrm>
            <a:off x="1812286" y="3983621"/>
            <a:ext cx="3384376" cy="2640557"/>
          </a:xfrm>
          <a:prstGeom prst="rect">
            <a:avLst/>
          </a:prstGeom>
          <a:noFill/>
          <a:ln>
            <a:noFill/>
          </a:ln>
        </p:spPr>
      </p:pic>
      <p:sp>
        <p:nvSpPr>
          <p:cNvPr id="796" name="Google Shape;796;p57"/>
          <p:cNvSpPr/>
          <p:nvPr/>
        </p:nvSpPr>
        <p:spPr>
          <a:xfrm>
            <a:off x="7314023" y="6750023"/>
            <a:ext cx="2064989" cy="461665"/>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Components</a:t>
            </a:r>
            <a:endParaRPr/>
          </a:p>
        </p:txBody>
      </p:sp>
      <p:sp>
        <p:nvSpPr>
          <p:cNvPr id="797" name="Google Shape;797;p57"/>
          <p:cNvSpPr/>
          <p:nvPr/>
        </p:nvSpPr>
        <p:spPr>
          <a:xfrm>
            <a:off x="2716945" y="6750023"/>
            <a:ext cx="1997663" cy="461665"/>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GameObject</a:t>
            </a:r>
            <a:endParaRPr/>
          </a:p>
        </p:txBody>
      </p:sp>
      <p:sp>
        <p:nvSpPr>
          <p:cNvPr id="798" name="Google Shape;798;p57"/>
          <p:cNvSpPr/>
          <p:nvPr/>
        </p:nvSpPr>
        <p:spPr>
          <a:xfrm rot="10800000">
            <a:off x="5688384" y="6792842"/>
            <a:ext cx="651864" cy="376024"/>
          </a:xfrm>
          <a:prstGeom prst="right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pic>
        <p:nvPicPr>
          <p:cNvPr id="799" name="Google Shape;799;p57"/>
          <p:cNvPicPr preferRelativeResize="0"/>
          <p:nvPr/>
        </p:nvPicPr>
        <p:blipFill rotWithShape="1">
          <a:blip r:embed="rId6">
            <a:alphaModFix/>
          </a:blip>
          <a:srcRect b="0" l="0" r="0" t="0"/>
          <a:stretch/>
        </p:blipFill>
        <p:spPr>
          <a:xfrm>
            <a:off x="7132591" y="1619597"/>
            <a:ext cx="2416351" cy="4879470"/>
          </a:xfrm>
          <a:prstGeom prst="rect">
            <a:avLst/>
          </a:prstGeom>
          <a:noFill/>
          <a:ln>
            <a:noFill/>
          </a:ln>
        </p:spPr>
      </p:pic>
      <p:sp>
        <p:nvSpPr>
          <p:cNvPr id="800" name="Google Shape;800;p57">
            <a:hlinkClick action="ppaction://hlinksldjump" r:id="rId7"/>
          </p:cNvPr>
          <p:cNvSpPr/>
          <p:nvPr/>
        </p:nvSpPr>
        <p:spPr>
          <a:xfrm>
            <a:off x="395383" y="6795636"/>
            <a:ext cx="1261872" cy="4160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58"/>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812" name="Google Shape;812;p58"/>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813" name="Google Shape;813;p58"/>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814" name="Google Shape;814;p58"/>
          <p:cNvSpPr/>
          <p:nvPr/>
        </p:nvSpPr>
        <p:spPr>
          <a:xfrm>
            <a:off x="2808064" y="271134"/>
            <a:ext cx="387798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Structure of a videogame</a:t>
            </a:r>
            <a:endParaRPr/>
          </a:p>
        </p:txBody>
      </p:sp>
      <p:pic>
        <p:nvPicPr>
          <p:cNvPr id="815" name="Google Shape;815;p58"/>
          <p:cNvPicPr preferRelativeResize="0"/>
          <p:nvPr/>
        </p:nvPicPr>
        <p:blipFill rotWithShape="1">
          <a:blip r:embed="rId5">
            <a:alphaModFix/>
          </a:blip>
          <a:srcRect b="0" l="0" r="0" t="0"/>
          <a:stretch/>
        </p:blipFill>
        <p:spPr>
          <a:xfrm>
            <a:off x="604499" y="1259557"/>
            <a:ext cx="3202161" cy="4752528"/>
          </a:xfrm>
          <a:prstGeom prst="rect">
            <a:avLst/>
          </a:prstGeom>
          <a:noFill/>
          <a:ln>
            <a:noFill/>
          </a:ln>
        </p:spPr>
      </p:pic>
      <p:pic>
        <p:nvPicPr>
          <p:cNvPr id="816" name="Google Shape;816;p58"/>
          <p:cNvPicPr preferRelativeResize="0"/>
          <p:nvPr/>
        </p:nvPicPr>
        <p:blipFill rotWithShape="1">
          <a:blip r:embed="rId6">
            <a:alphaModFix/>
          </a:blip>
          <a:srcRect b="0" l="0" r="0" t="0"/>
          <a:stretch/>
        </p:blipFill>
        <p:spPr>
          <a:xfrm>
            <a:off x="4676389" y="2140619"/>
            <a:ext cx="4966404" cy="3278436"/>
          </a:xfrm>
          <a:prstGeom prst="rect">
            <a:avLst/>
          </a:prstGeom>
          <a:noFill/>
          <a:ln>
            <a:noFill/>
          </a:ln>
        </p:spPr>
      </p:pic>
      <p:sp>
        <p:nvSpPr>
          <p:cNvPr id="817" name="Google Shape;817;p58"/>
          <p:cNvSpPr/>
          <p:nvPr/>
        </p:nvSpPr>
        <p:spPr>
          <a:xfrm>
            <a:off x="5904408" y="1619597"/>
            <a:ext cx="2759282"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Arial"/>
                <a:ea typeface="Arial"/>
                <a:cs typeface="Arial"/>
                <a:sym typeface="Arial"/>
              </a:rPr>
              <a:t>Android SurfaceView</a:t>
            </a:r>
            <a:endParaRPr b="1" sz="2000">
              <a:solidFill>
                <a:srgbClr val="002060"/>
              </a:solidFill>
              <a:latin typeface="Arial"/>
              <a:ea typeface="Arial"/>
              <a:cs typeface="Arial"/>
              <a:sym typeface="Arial"/>
            </a:endParaRPr>
          </a:p>
        </p:txBody>
      </p:sp>
      <p:sp>
        <p:nvSpPr>
          <p:cNvPr id="818" name="Google Shape;818;p58">
            <a:hlinkClick action="ppaction://hlinksldjump" r:id="rId7"/>
          </p:cNvPr>
          <p:cNvSpPr/>
          <p:nvPr/>
        </p:nvSpPr>
        <p:spPr>
          <a:xfrm>
            <a:off x="8424688" y="6827097"/>
            <a:ext cx="1261872" cy="4160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9"/>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830" name="Google Shape;830;p59"/>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831" name="Google Shape;831;p59"/>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832" name="Google Shape;832;p59"/>
          <p:cNvSpPr/>
          <p:nvPr/>
        </p:nvSpPr>
        <p:spPr>
          <a:xfrm>
            <a:off x="2808064" y="271134"/>
            <a:ext cx="387798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Structure of a videogame</a:t>
            </a:r>
            <a:endParaRPr/>
          </a:p>
        </p:txBody>
      </p:sp>
      <p:pic>
        <p:nvPicPr>
          <p:cNvPr id="833" name="Google Shape;833;p59"/>
          <p:cNvPicPr preferRelativeResize="0"/>
          <p:nvPr/>
        </p:nvPicPr>
        <p:blipFill rotWithShape="1">
          <a:blip r:embed="rId5">
            <a:alphaModFix/>
          </a:blip>
          <a:srcRect b="0" l="0" r="0" t="0"/>
          <a:stretch/>
        </p:blipFill>
        <p:spPr>
          <a:xfrm>
            <a:off x="2828344" y="732660"/>
            <a:ext cx="4840510" cy="2252450"/>
          </a:xfrm>
          <a:prstGeom prst="rect">
            <a:avLst/>
          </a:prstGeom>
          <a:noFill/>
          <a:ln>
            <a:noFill/>
          </a:ln>
        </p:spPr>
      </p:pic>
      <p:sp>
        <p:nvSpPr>
          <p:cNvPr id="834" name="Google Shape;834;p59"/>
          <p:cNvSpPr/>
          <p:nvPr/>
        </p:nvSpPr>
        <p:spPr>
          <a:xfrm>
            <a:off x="1070906" y="3433507"/>
            <a:ext cx="7938812" cy="2773195"/>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b="1" lang="en-US" sz="1800">
                <a:solidFill>
                  <a:srgbClr val="330066"/>
                </a:solidFill>
                <a:latin typeface="Arial"/>
                <a:ea typeface="Arial"/>
                <a:cs typeface="Arial"/>
                <a:sym typeface="Arial"/>
              </a:rPr>
              <a:t>public void run() { </a:t>
            </a:r>
            <a:endParaRPr sz="1800">
              <a:solidFill>
                <a:srgbClr val="330066"/>
              </a:solidFill>
              <a:latin typeface="Arial"/>
              <a:ea typeface="Arial"/>
              <a:cs typeface="Arial"/>
              <a:sym typeface="Arial"/>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	while (!stop) {   </a:t>
            </a:r>
            <a:endParaRPr/>
          </a:p>
          <a:p>
            <a:pPr indent="0" lvl="0" marL="0" marR="0" rtl="0" algn="l">
              <a:lnSpc>
                <a:spcPct val="94000"/>
              </a:lnSpc>
              <a:spcBef>
                <a:spcPts val="0"/>
              </a:spcBef>
              <a:spcAft>
                <a:spcPts val="0"/>
              </a:spcAft>
              <a:buNone/>
            </a:pPr>
            <a:r>
              <a:rPr b="1" lang="en-US" sz="1800">
                <a:solidFill>
                  <a:srgbClr val="330066"/>
                </a:solidFill>
                <a:latin typeface="Arial"/>
                <a:ea typeface="Arial"/>
                <a:cs typeface="Arial"/>
                <a:sym typeface="Arial"/>
              </a:rPr>
              <a:t>              // The movement of the ball</a:t>
            </a:r>
            <a:endParaRPr/>
          </a:p>
          <a:p>
            <a:pPr indent="0" lvl="0" marL="0" marR="0" rtl="0" algn="l">
              <a:lnSpc>
                <a:spcPct val="94000"/>
              </a:lnSpc>
              <a:spcBef>
                <a:spcPts val="0"/>
              </a:spcBef>
              <a:spcAft>
                <a:spcPts val="0"/>
              </a:spcAft>
              <a:buNone/>
            </a:pPr>
            <a:r>
              <a:rPr b="1" lang="en-US" sz="1800">
                <a:solidFill>
                  <a:srgbClr val="330066"/>
                </a:solidFill>
                <a:latin typeface="Arial"/>
                <a:ea typeface="Arial"/>
                <a:cs typeface="Arial"/>
                <a:sym typeface="Arial"/>
              </a:rPr>
              <a:t>              x += xDirection;    y += yDirection;  </a:t>
            </a:r>
            <a:endParaRPr/>
          </a:p>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	       Canvas c = null;</a:t>
            </a:r>
            <a:endParaRPr/>
          </a:p>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		 try {  c = surfaceHolder.lockCanvas(null);</a:t>
            </a:r>
            <a:endParaRPr/>
          </a:p>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			   synchronized (surfaceHolder) </a:t>
            </a:r>
            <a:r>
              <a:rPr b="1" lang="en-US" sz="1800">
                <a:solidFill>
                  <a:srgbClr val="330066"/>
                </a:solidFill>
                <a:latin typeface="Arial"/>
                <a:ea typeface="Arial"/>
                <a:cs typeface="Arial"/>
                <a:sym typeface="Arial"/>
              </a:rPr>
              <a:t>{  newDraw (c);     </a:t>
            </a:r>
            <a:r>
              <a:rPr lang="en-US" sz="1800">
                <a:solidFill>
                  <a:srgbClr val="330066"/>
                </a:solidFill>
                <a:latin typeface="Arial"/>
                <a:ea typeface="Arial"/>
                <a:cs typeface="Arial"/>
                <a:sym typeface="Arial"/>
              </a:rPr>
              <a:t>}</a:t>
            </a:r>
            <a:endParaRPr/>
          </a:p>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		  } finally {  if (c != null) surfaceHolder.unlockCanvasAndPost(c);     }</a:t>
            </a:r>
            <a:endParaRPr/>
          </a:p>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       }  // while	   </a:t>
            </a:r>
            <a:endParaRPr/>
          </a:p>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 // run()  </a:t>
            </a:r>
            <a:endParaRPr/>
          </a:p>
        </p:txBody>
      </p:sp>
      <p:sp>
        <p:nvSpPr>
          <p:cNvPr id="835" name="Google Shape;835;p59"/>
          <p:cNvSpPr/>
          <p:nvPr/>
        </p:nvSpPr>
        <p:spPr>
          <a:xfrm>
            <a:off x="1046709" y="6372125"/>
            <a:ext cx="7017939" cy="646331"/>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2060"/>
                </a:solidFill>
                <a:latin typeface="Arial"/>
                <a:ea typeface="Arial"/>
                <a:cs typeface="Arial"/>
                <a:sym typeface="Arial"/>
              </a:rPr>
              <a:t>A ‘problem’: Depending on the </a:t>
            </a:r>
            <a:r>
              <a:rPr b="1" lang="en-US" sz="1800">
                <a:solidFill>
                  <a:srgbClr val="002060"/>
                </a:solidFill>
                <a:latin typeface="Arial"/>
                <a:ea typeface="Arial"/>
                <a:cs typeface="Arial"/>
                <a:sym typeface="Arial"/>
              </a:rPr>
              <a:t>speed of the device</a:t>
            </a:r>
            <a:r>
              <a:rPr lang="en-US" sz="1800">
                <a:solidFill>
                  <a:srgbClr val="002060"/>
                </a:solidFill>
                <a:latin typeface="Arial"/>
                <a:ea typeface="Arial"/>
                <a:cs typeface="Arial"/>
                <a:sym typeface="Arial"/>
              </a:rPr>
              <a:t> the </a:t>
            </a:r>
            <a:r>
              <a:rPr b="1" lang="en-US" sz="1800">
                <a:solidFill>
                  <a:srgbClr val="002060"/>
                </a:solidFill>
                <a:latin typeface="Arial"/>
                <a:ea typeface="Arial"/>
                <a:cs typeface="Arial"/>
                <a:sym typeface="Arial"/>
              </a:rPr>
              <a:t>ball with move more or less fast. </a:t>
            </a:r>
            <a:endParaRPr/>
          </a:p>
        </p:txBody>
      </p:sp>
      <p:sp>
        <p:nvSpPr>
          <p:cNvPr id="836" name="Google Shape;836;p59"/>
          <p:cNvSpPr/>
          <p:nvPr/>
        </p:nvSpPr>
        <p:spPr>
          <a:xfrm>
            <a:off x="1072502" y="2978603"/>
            <a:ext cx="2759282"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Arial"/>
                <a:ea typeface="Arial"/>
                <a:cs typeface="Arial"/>
                <a:sym typeface="Arial"/>
              </a:rPr>
              <a:t>Android SurfaceView</a:t>
            </a:r>
            <a:endParaRPr b="1" sz="2000">
              <a:solidFill>
                <a:srgbClr val="002060"/>
              </a:solidFill>
              <a:latin typeface="Arial"/>
              <a:ea typeface="Arial"/>
              <a:cs typeface="Arial"/>
              <a:sym typeface="Arial"/>
            </a:endParaRPr>
          </a:p>
        </p:txBody>
      </p:sp>
      <p:sp>
        <p:nvSpPr>
          <p:cNvPr id="837" name="Google Shape;837;p59"/>
          <p:cNvSpPr/>
          <p:nvPr/>
        </p:nvSpPr>
        <p:spPr>
          <a:xfrm>
            <a:off x="1186620" y="1393682"/>
            <a:ext cx="1656184" cy="707886"/>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Arial"/>
                <a:ea typeface="Arial"/>
                <a:cs typeface="Arial"/>
                <a:sym typeface="Arial"/>
              </a:rPr>
              <a:t>Simulating movement</a:t>
            </a:r>
            <a:endParaRPr/>
          </a:p>
        </p:txBody>
      </p:sp>
      <p:sp>
        <p:nvSpPr>
          <p:cNvPr id="838" name="Google Shape;838;p59">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60"/>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850" name="Google Shape;850;p60"/>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851" name="Google Shape;851;p60"/>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852" name="Google Shape;852;p60"/>
          <p:cNvSpPr/>
          <p:nvPr/>
        </p:nvSpPr>
        <p:spPr>
          <a:xfrm>
            <a:off x="2808064" y="271134"/>
            <a:ext cx="387798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Structure of a videogame</a:t>
            </a:r>
            <a:endParaRPr/>
          </a:p>
        </p:txBody>
      </p:sp>
      <p:sp>
        <p:nvSpPr>
          <p:cNvPr id="853" name="Google Shape;853;p60"/>
          <p:cNvSpPr/>
          <p:nvPr/>
        </p:nvSpPr>
        <p:spPr>
          <a:xfrm>
            <a:off x="1070906" y="2771725"/>
            <a:ext cx="7938812" cy="4353115"/>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600">
                <a:solidFill>
                  <a:srgbClr val="002060"/>
                </a:solidFill>
                <a:latin typeface="Arial"/>
                <a:ea typeface="Arial"/>
                <a:cs typeface="Arial"/>
                <a:sym typeface="Arial"/>
              </a:rPr>
              <a:t>Long currentFrame, lastFrame;</a:t>
            </a:r>
            <a:endParaRPr b="1" sz="1600">
              <a:solidFill>
                <a:srgbClr val="002060"/>
              </a:solidFill>
              <a:latin typeface="Arial"/>
              <a:ea typeface="Arial"/>
              <a:cs typeface="Arial"/>
              <a:sym typeface="Arial"/>
            </a:endParaRPr>
          </a:p>
          <a:p>
            <a:pPr indent="0" lvl="0" marL="0" marR="0" rtl="0" algn="l">
              <a:lnSpc>
                <a:spcPct val="94000"/>
              </a:lnSpc>
              <a:spcBef>
                <a:spcPts val="0"/>
              </a:spcBef>
              <a:spcAft>
                <a:spcPts val="0"/>
              </a:spcAft>
              <a:buNone/>
            </a:pPr>
            <a:r>
              <a:rPr lang="en-US" sz="1600">
                <a:solidFill>
                  <a:srgbClr val="330066"/>
                </a:solidFill>
                <a:latin typeface="Arial"/>
                <a:ea typeface="Arial"/>
                <a:cs typeface="Arial"/>
                <a:sym typeface="Arial"/>
              </a:rPr>
              <a:t>double delta = 0;  </a:t>
            </a:r>
            <a:endParaRPr/>
          </a:p>
          <a:p>
            <a:pPr indent="0" lvl="0" marL="0" marR="0" rtl="0" algn="l">
              <a:lnSpc>
                <a:spcPct val="94000"/>
              </a:lnSpc>
              <a:spcBef>
                <a:spcPts val="0"/>
              </a:spcBef>
              <a:spcAft>
                <a:spcPts val="0"/>
              </a:spcAft>
              <a:buNone/>
            </a:pPr>
            <a:r>
              <a:rPr b="1" lang="en-US" sz="1600">
                <a:solidFill>
                  <a:srgbClr val="330066"/>
                </a:solidFill>
                <a:latin typeface="Arial"/>
                <a:ea typeface="Arial"/>
                <a:cs typeface="Arial"/>
                <a:sym typeface="Arial"/>
              </a:rPr>
              <a:t>lastFrame  = System.nanoTime();</a:t>
            </a:r>
            <a:endParaRPr/>
          </a:p>
          <a:p>
            <a:pPr indent="0" lvl="0" marL="0" marR="0" rtl="0" algn="l">
              <a:lnSpc>
                <a:spcPct val="94000"/>
              </a:lnSpc>
              <a:spcBef>
                <a:spcPts val="0"/>
              </a:spcBef>
              <a:spcAft>
                <a:spcPts val="0"/>
              </a:spcAft>
              <a:buNone/>
            </a:pPr>
            <a:r>
              <a:rPr b="1" lang="en-US" sz="1600">
                <a:solidFill>
                  <a:srgbClr val="330066"/>
                </a:solidFill>
                <a:latin typeface="Arial"/>
                <a:ea typeface="Arial"/>
                <a:cs typeface="Arial"/>
                <a:sym typeface="Arial"/>
              </a:rPr>
              <a:t>public void run() { </a:t>
            </a:r>
            <a:endParaRPr sz="1600">
              <a:solidFill>
                <a:srgbClr val="330066"/>
              </a:solidFill>
              <a:latin typeface="Arial"/>
              <a:ea typeface="Arial"/>
              <a:cs typeface="Arial"/>
              <a:sym typeface="Arial"/>
            </a:endParaRPr>
          </a:p>
          <a:p>
            <a:pPr indent="0" lvl="0" marL="0" marR="0" rtl="0" algn="l">
              <a:lnSpc>
                <a:spcPct val="135000"/>
              </a:lnSpc>
              <a:spcBef>
                <a:spcPts val="0"/>
              </a:spcBef>
              <a:spcAft>
                <a:spcPts val="0"/>
              </a:spcAft>
              <a:buNone/>
            </a:pPr>
            <a:r>
              <a:rPr lang="en-US" sz="1600">
                <a:solidFill>
                  <a:srgbClr val="330066"/>
                </a:solidFill>
                <a:latin typeface="Arial"/>
                <a:ea typeface="Arial"/>
                <a:cs typeface="Arial"/>
                <a:sym typeface="Arial"/>
              </a:rPr>
              <a:t>	while (!stop) {   </a:t>
            </a:r>
            <a:endParaRPr/>
          </a:p>
          <a:p>
            <a:pPr indent="0" lvl="0" marL="0" marR="0" rtl="0" algn="l">
              <a:lnSpc>
                <a:spcPct val="135000"/>
              </a:lnSpc>
              <a:spcBef>
                <a:spcPts val="0"/>
              </a:spcBef>
              <a:spcAft>
                <a:spcPts val="0"/>
              </a:spcAft>
              <a:buNone/>
            </a:pPr>
            <a:r>
              <a:rPr b="1" lang="en-US" sz="1600">
                <a:solidFill>
                  <a:srgbClr val="330066"/>
                </a:solidFill>
                <a:latin typeface="Arial"/>
                <a:ea typeface="Arial"/>
                <a:cs typeface="Arial"/>
                <a:sym typeface="Arial"/>
              </a:rPr>
              <a:t>		currentFrame = System.nanoTime();</a:t>
            </a:r>
            <a:endParaRPr sz="1600">
              <a:solidFill>
                <a:srgbClr val="330066"/>
              </a:solidFill>
              <a:latin typeface="Arial"/>
              <a:ea typeface="Arial"/>
              <a:cs typeface="Arial"/>
              <a:sym typeface="Arial"/>
            </a:endParaRPr>
          </a:p>
          <a:p>
            <a:pPr indent="0" lvl="0" marL="0" marR="0" rtl="0" algn="l">
              <a:lnSpc>
                <a:spcPct val="135000"/>
              </a:lnSpc>
              <a:spcBef>
                <a:spcPts val="0"/>
              </a:spcBef>
              <a:spcAft>
                <a:spcPts val="0"/>
              </a:spcAft>
              <a:buNone/>
            </a:pPr>
            <a:r>
              <a:rPr lang="en-US" sz="1600">
                <a:solidFill>
                  <a:srgbClr val="330066"/>
                </a:solidFill>
                <a:latin typeface="Arial"/>
                <a:ea typeface="Arial"/>
                <a:cs typeface="Arial"/>
                <a:sym typeface="Arial"/>
              </a:rPr>
              <a:t>   		</a:t>
            </a:r>
            <a:r>
              <a:rPr b="1" lang="en-US" sz="1600">
                <a:solidFill>
                  <a:srgbClr val="330066"/>
                </a:solidFill>
                <a:latin typeface="Arial"/>
                <a:ea typeface="Arial"/>
                <a:cs typeface="Arial"/>
                <a:sym typeface="Arial"/>
              </a:rPr>
              <a:t>delta</a:t>
            </a:r>
            <a:r>
              <a:rPr lang="en-US" sz="1600">
                <a:solidFill>
                  <a:srgbClr val="330066"/>
                </a:solidFill>
                <a:latin typeface="Arial"/>
                <a:ea typeface="Arial"/>
                <a:cs typeface="Arial"/>
                <a:sym typeface="Arial"/>
              </a:rPr>
              <a:t> = </a:t>
            </a:r>
            <a:r>
              <a:rPr b="1" lang="en-US" sz="1600">
                <a:solidFill>
                  <a:srgbClr val="330066"/>
                </a:solidFill>
                <a:latin typeface="Arial"/>
                <a:ea typeface="Arial"/>
                <a:cs typeface="Arial"/>
                <a:sym typeface="Arial"/>
              </a:rPr>
              <a:t>(currentFrame – lastFrame) / 1000000000;</a:t>
            </a:r>
            <a:endParaRPr/>
          </a:p>
          <a:p>
            <a:pPr indent="0" lvl="0" marL="0" marR="0" rtl="0" algn="l">
              <a:lnSpc>
                <a:spcPct val="135000"/>
              </a:lnSpc>
              <a:spcBef>
                <a:spcPts val="0"/>
              </a:spcBef>
              <a:spcAft>
                <a:spcPts val="0"/>
              </a:spcAft>
              <a:buNone/>
            </a:pPr>
            <a:r>
              <a:rPr b="1" lang="en-US" sz="1600">
                <a:solidFill>
                  <a:srgbClr val="330066"/>
                </a:solidFill>
                <a:latin typeface="Arial"/>
                <a:ea typeface="Arial"/>
                <a:cs typeface="Arial"/>
                <a:sym typeface="Arial"/>
              </a:rPr>
              <a:t>              // The movement of the ball</a:t>
            </a:r>
            <a:endParaRPr/>
          </a:p>
          <a:p>
            <a:pPr indent="0" lvl="0" marL="0" marR="0" rtl="0" algn="l">
              <a:lnSpc>
                <a:spcPct val="135000"/>
              </a:lnSpc>
              <a:spcBef>
                <a:spcPts val="0"/>
              </a:spcBef>
              <a:spcAft>
                <a:spcPts val="0"/>
              </a:spcAft>
              <a:buNone/>
            </a:pPr>
            <a:r>
              <a:rPr b="1" lang="en-US" sz="1600">
                <a:solidFill>
                  <a:srgbClr val="330066"/>
                </a:solidFill>
                <a:latin typeface="Arial"/>
                <a:ea typeface="Arial"/>
                <a:cs typeface="Arial"/>
                <a:sym typeface="Arial"/>
              </a:rPr>
              <a:t>              x += xDirection * delta;    y += yDirection * delta;  </a:t>
            </a:r>
            <a:endParaRPr/>
          </a:p>
          <a:p>
            <a:pPr indent="0" lvl="0" marL="0" marR="0" rtl="0" algn="l">
              <a:lnSpc>
                <a:spcPct val="135000"/>
              </a:lnSpc>
              <a:spcBef>
                <a:spcPts val="0"/>
              </a:spcBef>
              <a:spcAft>
                <a:spcPts val="0"/>
              </a:spcAft>
              <a:buNone/>
            </a:pPr>
            <a:r>
              <a:rPr b="1" lang="en-US" sz="1600">
                <a:solidFill>
                  <a:srgbClr val="330066"/>
                </a:solidFill>
                <a:latin typeface="Arial"/>
                <a:ea typeface="Arial"/>
                <a:cs typeface="Arial"/>
                <a:sym typeface="Arial"/>
              </a:rPr>
              <a:t>		lastFrame = currentFrame;</a:t>
            </a:r>
            <a:endParaRPr/>
          </a:p>
          <a:p>
            <a:pPr indent="0" lvl="0" marL="0" marR="0" rtl="0" algn="l">
              <a:lnSpc>
                <a:spcPct val="135000"/>
              </a:lnSpc>
              <a:spcBef>
                <a:spcPts val="0"/>
              </a:spcBef>
              <a:spcAft>
                <a:spcPts val="0"/>
              </a:spcAft>
              <a:buNone/>
            </a:pPr>
            <a:r>
              <a:rPr lang="en-US" sz="1600">
                <a:solidFill>
                  <a:srgbClr val="330066"/>
                </a:solidFill>
                <a:latin typeface="Arial"/>
                <a:ea typeface="Arial"/>
                <a:cs typeface="Arial"/>
                <a:sym typeface="Arial"/>
              </a:rPr>
              <a:t>	       Canvas c = null;</a:t>
            </a:r>
            <a:endParaRPr/>
          </a:p>
          <a:p>
            <a:pPr indent="0" lvl="0" marL="0" marR="0" rtl="0" algn="l">
              <a:lnSpc>
                <a:spcPct val="135000"/>
              </a:lnSpc>
              <a:spcBef>
                <a:spcPts val="0"/>
              </a:spcBef>
              <a:spcAft>
                <a:spcPts val="0"/>
              </a:spcAft>
              <a:buNone/>
            </a:pPr>
            <a:r>
              <a:rPr lang="en-US" sz="1600">
                <a:solidFill>
                  <a:srgbClr val="330066"/>
                </a:solidFill>
                <a:latin typeface="Arial"/>
                <a:ea typeface="Arial"/>
                <a:cs typeface="Arial"/>
                <a:sym typeface="Arial"/>
              </a:rPr>
              <a:t>		 try {  c = surfaceHolder.lockCanvas(null);</a:t>
            </a:r>
            <a:endParaRPr/>
          </a:p>
          <a:p>
            <a:pPr indent="0" lvl="0" marL="0" marR="0" rtl="0" algn="l">
              <a:lnSpc>
                <a:spcPct val="135000"/>
              </a:lnSpc>
              <a:spcBef>
                <a:spcPts val="0"/>
              </a:spcBef>
              <a:spcAft>
                <a:spcPts val="0"/>
              </a:spcAft>
              <a:buNone/>
            </a:pPr>
            <a:r>
              <a:rPr lang="en-US" sz="1600">
                <a:solidFill>
                  <a:srgbClr val="330066"/>
                </a:solidFill>
                <a:latin typeface="Arial"/>
                <a:ea typeface="Arial"/>
                <a:cs typeface="Arial"/>
                <a:sym typeface="Arial"/>
              </a:rPr>
              <a:t>			   synchronized (surfaceHolder) </a:t>
            </a:r>
            <a:r>
              <a:rPr b="1" lang="en-US" sz="1600">
                <a:solidFill>
                  <a:srgbClr val="330066"/>
                </a:solidFill>
                <a:latin typeface="Arial"/>
                <a:ea typeface="Arial"/>
                <a:cs typeface="Arial"/>
                <a:sym typeface="Arial"/>
              </a:rPr>
              <a:t>{  newDraw (c);     </a:t>
            </a:r>
            <a:r>
              <a:rPr lang="en-US" sz="1600">
                <a:solidFill>
                  <a:srgbClr val="330066"/>
                </a:solidFill>
                <a:latin typeface="Arial"/>
                <a:ea typeface="Arial"/>
                <a:cs typeface="Arial"/>
                <a:sym typeface="Arial"/>
              </a:rPr>
              <a:t>}</a:t>
            </a:r>
            <a:endParaRPr/>
          </a:p>
          <a:p>
            <a:pPr indent="0" lvl="0" marL="0" marR="0" rtl="0" algn="l">
              <a:lnSpc>
                <a:spcPct val="135000"/>
              </a:lnSpc>
              <a:spcBef>
                <a:spcPts val="0"/>
              </a:spcBef>
              <a:spcAft>
                <a:spcPts val="0"/>
              </a:spcAft>
              <a:buNone/>
            </a:pPr>
            <a:r>
              <a:rPr lang="en-US" sz="1600">
                <a:solidFill>
                  <a:srgbClr val="330066"/>
                </a:solidFill>
                <a:latin typeface="Arial"/>
                <a:ea typeface="Arial"/>
                <a:cs typeface="Arial"/>
                <a:sym typeface="Arial"/>
              </a:rPr>
              <a:t>		  } finally {  if (c != null) surfaceHolder.unlockCanvasAndPost(c);     }</a:t>
            </a:r>
            <a:endParaRPr/>
          </a:p>
          <a:p>
            <a:pPr indent="0" lvl="0" marL="0" marR="0" rtl="0" algn="l">
              <a:lnSpc>
                <a:spcPct val="135000"/>
              </a:lnSpc>
              <a:spcBef>
                <a:spcPts val="0"/>
              </a:spcBef>
              <a:spcAft>
                <a:spcPts val="0"/>
              </a:spcAft>
              <a:buNone/>
            </a:pPr>
            <a:r>
              <a:rPr lang="en-US" sz="1600">
                <a:solidFill>
                  <a:srgbClr val="330066"/>
                </a:solidFill>
                <a:latin typeface="Arial"/>
                <a:ea typeface="Arial"/>
                <a:cs typeface="Arial"/>
                <a:sym typeface="Arial"/>
              </a:rPr>
              <a:t>       }  // while	   </a:t>
            </a:r>
            <a:endParaRPr/>
          </a:p>
          <a:p>
            <a:pPr indent="0" lvl="0" marL="0" marR="0" rtl="0" algn="l">
              <a:lnSpc>
                <a:spcPct val="94000"/>
              </a:lnSpc>
              <a:spcBef>
                <a:spcPts val="0"/>
              </a:spcBef>
              <a:spcAft>
                <a:spcPts val="0"/>
              </a:spcAft>
              <a:buNone/>
            </a:pPr>
            <a:r>
              <a:rPr lang="en-US" sz="1600">
                <a:solidFill>
                  <a:srgbClr val="330066"/>
                </a:solidFill>
                <a:latin typeface="Arial"/>
                <a:ea typeface="Arial"/>
                <a:cs typeface="Arial"/>
                <a:sym typeface="Arial"/>
              </a:rPr>
              <a:t>} // run()  </a:t>
            </a:r>
            <a:endParaRPr/>
          </a:p>
        </p:txBody>
      </p:sp>
      <p:sp>
        <p:nvSpPr>
          <p:cNvPr id="854" name="Google Shape;854;p60"/>
          <p:cNvSpPr/>
          <p:nvPr/>
        </p:nvSpPr>
        <p:spPr>
          <a:xfrm>
            <a:off x="1061276" y="943193"/>
            <a:ext cx="7930589" cy="1200329"/>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2060"/>
                </a:solidFill>
                <a:latin typeface="Arial"/>
                <a:ea typeface="Arial"/>
                <a:cs typeface="Arial"/>
                <a:sym typeface="Arial"/>
              </a:rPr>
              <a:t>A ‘solution’: Using </a:t>
            </a:r>
            <a:r>
              <a:rPr b="1" lang="en-US" sz="1800">
                <a:solidFill>
                  <a:srgbClr val="002060"/>
                </a:solidFill>
                <a:latin typeface="Arial"/>
                <a:ea typeface="Arial"/>
                <a:cs typeface="Arial"/>
                <a:sym typeface="Arial"/>
              </a:rPr>
              <a:t>delta time:</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To make the animation to be independent of the FPS </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So our characters will take </a:t>
            </a:r>
            <a:r>
              <a:rPr b="1" lang="en-US" sz="1800">
                <a:solidFill>
                  <a:srgbClr val="002060"/>
                </a:solidFill>
                <a:latin typeface="Arial"/>
                <a:ea typeface="Arial"/>
                <a:cs typeface="Arial"/>
                <a:sym typeface="Arial"/>
              </a:rPr>
              <a:t>the same amount of real-world time</a:t>
            </a:r>
            <a:r>
              <a:rPr lang="en-US" sz="1800">
                <a:solidFill>
                  <a:srgbClr val="002060"/>
                </a:solidFill>
                <a:latin typeface="Arial"/>
                <a:ea typeface="Arial"/>
                <a:cs typeface="Arial"/>
                <a:sym typeface="Arial"/>
              </a:rPr>
              <a:t> to move across the screen </a:t>
            </a:r>
            <a:r>
              <a:rPr b="1" lang="en-US" sz="1800">
                <a:solidFill>
                  <a:srgbClr val="002060"/>
                </a:solidFill>
                <a:latin typeface="Arial"/>
                <a:ea typeface="Arial"/>
                <a:cs typeface="Arial"/>
                <a:sym typeface="Arial"/>
              </a:rPr>
              <a:t>regardless of the rate of update.</a:t>
            </a:r>
            <a:endParaRPr sz="1800">
              <a:solidFill>
                <a:srgbClr val="002060"/>
              </a:solidFill>
              <a:latin typeface="Arial"/>
              <a:ea typeface="Arial"/>
              <a:cs typeface="Arial"/>
              <a:sym typeface="Arial"/>
            </a:endParaRPr>
          </a:p>
        </p:txBody>
      </p:sp>
      <p:sp>
        <p:nvSpPr>
          <p:cNvPr id="855" name="Google Shape;855;p60"/>
          <p:cNvSpPr/>
          <p:nvPr/>
        </p:nvSpPr>
        <p:spPr>
          <a:xfrm>
            <a:off x="1079129" y="2274860"/>
            <a:ext cx="2501647"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Android SurfaceView</a:t>
            </a:r>
            <a:endParaRPr b="1" sz="1800">
              <a:solidFill>
                <a:srgbClr val="002060"/>
              </a:solidFill>
              <a:latin typeface="Arial"/>
              <a:ea typeface="Arial"/>
              <a:cs typeface="Arial"/>
              <a:sym typeface="Arial"/>
            </a:endParaRPr>
          </a:p>
        </p:txBody>
      </p:sp>
      <p:sp>
        <p:nvSpPr>
          <p:cNvPr id="856" name="Google Shape;856;p60"/>
          <p:cNvSpPr/>
          <p:nvPr/>
        </p:nvSpPr>
        <p:spPr>
          <a:xfrm>
            <a:off x="1871960" y="5009824"/>
            <a:ext cx="4968600" cy="369300"/>
          </a:xfrm>
          <a:prstGeom prst="rect">
            <a:avLst/>
          </a:prstGeom>
          <a:noFill/>
          <a:ln cap="flat" cmpd="sng" w="1905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2060"/>
              </a:solidFill>
              <a:latin typeface="Arial"/>
              <a:ea typeface="Arial"/>
              <a:cs typeface="Arial"/>
              <a:sym typeface="Arial"/>
            </a:endParaRPr>
          </a:p>
        </p:txBody>
      </p:sp>
      <p:cxnSp>
        <p:nvCxnSpPr>
          <p:cNvPr id="857" name="Google Shape;857;p60"/>
          <p:cNvCxnSpPr>
            <a:stCxn id="854" idx="3"/>
            <a:endCxn id="856" idx="3"/>
          </p:cNvCxnSpPr>
          <p:nvPr/>
        </p:nvCxnSpPr>
        <p:spPr>
          <a:xfrm flipH="1">
            <a:off x="6840565" y="1543357"/>
            <a:ext cx="2151300" cy="3651000"/>
          </a:xfrm>
          <a:prstGeom prst="bentConnector3">
            <a:avLst>
              <a:gd fmla="val -11069" name="adj1"/>
            </a:avLst>
          </a:prstGeom>
          <a:solidFill>
            <a:srgbClr val="00B8FF"/>
          </a:solidFill>
          <a:ln cap="flat" cmpd="sng" w="19050">
            <a:solidFill>
              <a:schemeClr val="dk1"/>
            </a:solidFill>
            <a:prstDash val="solid"/>
            <a:round/>
            <a:headEnd len="sm" w="sm" type="none"/>
            <a:tailEnd len="med" w="med" type="triangle"/>
          </a:ln>
        </p:spPr>
      </p:cxnSp>
      <p:sp>
        <p:nvSpPr>
          <p:cNvPr id="858" name="Google Shape;858;p60">
            <a:hlinkClick action="ppaction://hlinksldjump" r:id="rId5"/>
          </p:cNvPr>
          <p:cNvSpPr/>
          <p:nvPr/>
        </p:nvSpPr>
        <p:spPr>
          <a:xfrm>
            <a:off x="7632600" y="6616482"/>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61"/>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870" name="Google Shape;870;p61"/>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871" name="Google Shape;871;p61"/>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872" name="Google Shape;872;p61"/>
          <p:cNvSpPr/>
          <p:nvPr/>
        </p:nvSpPr>
        <p:spPr>
          <a:xfrm>
            <a:off x="2808064" y="271134"/>
            <a:ext cx="361592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Physics in SurfaceView</a:t>
            </a:r>
            <a:endParaRPr b="1" sz="2400">
              <a:solidFill>
                <a:srgbClr val="002060"/>
              </a:solidFill>
              <a:latin typeface="Arial"/>
              <a:ea typeface="Arial"/>
              <a:cs typeface="Arial"/>
              <a:sym typeface="Arial"/>
            </a:endParaRPr>
          </a:p>
        </p:txBody>
      </p:sp>
      <p:sp>
        <p:nvSpPr>
          <p:cNvPr id="873" name="Google Shape;873;p61"/>
          <p:cNvSpPr txBox="1"/>
          <p:nvPr/>
        </p:nvSpPr>
        <p:spPr>
          <a:xfrm>
            <a:off x="983108" y="940541"/>
            <a:ext cx="7591885" cy="3558479"/>
          </a:xfrm>
          <a:prstGeom prst="rect">
            <a:avLst/>
          </a:prstGeom>
          <a:noFill/>
          <a:ln cap="sq" cmpd="sng" w="18350">
            <a:solidFill>
              <a:srgbClr val="000000"/>
            </a:solidFill>
            <a:prstDash val="solid"/>
            <a:round/>
            <a:headEnd len="sm" w="sm" type="none"/>
            <a:tailEnd len="sm" w="sm" type="none"/>
          </a:ln>
        </p:spPr>
        <p:txBody>
          <a:bodyPr anchorCtr="0" anchor="t" bIns="48975" lIns="89800" spcFirstLastPara="1" rIns="89800" wrap="square" tIns="48975">
            <a:noAutofit/>
          </a:bodyPr>
          <a:lstStyle/>
          <a:p>
            <a:pPr indent="0" lvl="0" marL="0" marR="0" rtl="0" algn="l">
              <a:lnSpc>
                <a:spcPct val="94000"/>
              </a:lnSpc>
              <a:spcBef>
                <a:spcPts val="0"/>
              </a:spcBef>
              <a:spcAft>
                <a:spcPts val="0"/>
              </a:spcAft>
              <a:buNone/>
            </a:pPr>
            <a:r>
              <a:rPr lang="en-US" sz="1600">
                <a:solidFill>
                  <a:srgbClr val="330066"/>
                </a:solidFill>
                <a:latin typeface="Arial"/>
                <a:ea typeface="Arial"/>
                <a:cs typeface="Arial"/>
                <a:sym typeface="Arial"/>
              </a:rPr>
              <a:t>public void </a:t>
            </a:r>
            <a:r>
              <a:rPr b="1" lang="en-US" sz="1600">
                <a:solidFill>
                  <a:srgbClr val="330066"/>
                </a:solidFill>
                <a:latin typeface="Arial"/>
                <a:ea typeface="Arial"/>
                <a:cs typeface="Arial"/>
                <a:sym typeface="Arial"/>
              </a:rPr>
              <a:t>motion</a:t>
            </a:r>
            <a:r>
              <a:rPr lang="en-US" sz="1600">
                <a:solidFill>
                  <a:srgbClr val="330066"/>
                </a:solidFill>
                <a:latin typeface="Arial"/>
                <a:ea typeface="Arial"/>
                <a:cs typeface="Arial"/>
                <a:sym typeface="Arial"/>
              </a:rPr>
              <a:t> () {</a:t>
            </a:r>
            <a:endParaRPr/>
          </a:p>
          <a:p>
            <a:pPr indent="0" lvl="0" marL="0" marR="0" rtl="0" algn="l">
              <a:lnSpc>
                <a:spcPct val="94000"/>
              </a:lnSpc>
              <a:spcBef>
                <a:spcPts val="300"/>
              </a:spcBef>
              <a:spcAft>
                <a:spcPts val="0"/>
              </a:spcAft>
              <a:buNone/>
            </a:pPr>
            <a:r>
              <a:rPr lang="en-US" sz="1600">
                <a:solidFill>
                  <a:srgbClr val="330066"/>
                </a:solidFill>
                <a:latin typeface="Arial"/>
                <a:ea typeface="Arial"/>
                <a:cs typeface="Arial"/>
                <a:sym typeface="Arial"/>
              </a:rPr>
              <a:t>        // A little </a:t>
            </a:r>
            <a:r>
              <a:rPr b="1" i="1" lang="en-US" sz="1600">
                <a:solidFill>
                  <a:srgbClr val="330066"/>
                </a:solidFill>
                <a:latin typeface="Arial"/>
                <a:ea typeface="Arial"/>
                <a:cs typeface="Arial"/>
                <a:sym typeface="Arial"/>
              </a:rPr>
              <a:t>physics engine</a:t>
            </a:r>
            <a:endParaRPr/>
          </a:p>
          <a:p>
            <a:pPr indent="0" lvl="0" marL="0" marR="0" rtl="0" algn="l">
              <a:lnSpc>
                <a:spcPct val="94000"/>
              </a:lnSpc>
              <a:spcBef>
                <a:spcPts val="300"/>
              </a:spcBef>
              <a:spcAft>
                <a:spcPts val="0"/>
              </a:spcAft>
              <a:buNone/>
            </a:pPr>
            <a:r>
              <a:rPr lang="en-US" sz="1600">
                <a:solidFill>
                  <a:srgbClr val="330066"/>
                </a:solidFill>
                <a:latin typeface="Arial"/>
                <a:ea typeface="Arial"/>
                <a:cs typeface="Arial"/>
                <a:sym typeface="Arial"/>
              </a:rPr>
              <a:t>       if ((</a:t>
            </a:r>
            <a:r>
              <a:rPr b="1" lang="en-US" sz="1600">
                <a:solidFill>
                  <a:srgbClr val="330066"/>
                </a:solidFill>
                <a:latin typeface="Arial"/>
                <a:ea typeface="Arial"/>
                <a:cs typeface="Arial"/>
                <a:sym typeface="Arial"/>
              </a:rPr>
              <a:t>x</a:t>
            </a:r>
            <a:r>
              <a:rPr lang="en-US" sz="1600">
                <a:solidFill>
                  <a:srgbClr val="330066"/>
                </a:solidFill>
                <a:latin typeface="Arial"/>
                <a:ea typeface="Arial"/>
                <a:cs typeface="Arial"/>
                <a:sym typeface="Arial"/>
              </a:rPr>
              <a:t> &gt; width)  || (x &lt; 0) ) xDirection = -xDirection;</a:t>
            </a:r>
            <a:endParaRPr/>
          </a:p>
          <a:p>
            <a:pPr indent="0" lvl="0" marL="0" marR="0" rtl="0" algn="l">
              <a:lnSpc>
                <a:spcPct val="94000"/>
              </a:lnSpc>
              <a:spcBef>
                <a:spcPts val="300"/>
              </a:spcBef>
              <a:spcAft>
                <a:spcPts val="0"/>
              </a:spcAft>
              <a:buNone/>
            </a:pPr>
            <a:r>
              <a:rPr lang="en-US" sz="1600">
                <a:solidFill>
                  <a:srgbClr val="330066"/>
                </a:solidFill>
                <a:latin typeface="Arial"/>
                <a:ea typeface="Arial"/>
                <a:cs typeface="Arial"/>
                <a:sym typeface="Arial"/>
              </a:rPr>
              <a:t>       if ((</a:t>
            </a:r>
            <a:r>
              <a:rPr b="1" lang="en-US" sz="1600">
                <a:solidFill>
                  <a:srgbClr val="330066"/>
                </a:solidFill>
                <a:latin typeface="Arial"/>
                <a:ea typeface="Arial"/>
                <a:cs typeface="Arial"/>
                <a:sym typeface="Arial"/>
              </a:rPr>
              <a:t>y</a:t>
            </a:r>
            <a:r>
              <a:rPr lang="en-US" sz="1600">
                <a:solidFill>
                  <a:srgbClr val="330066"/>
                </a:solidFill>
                <a:latin typeface="Arial"/>
                <a:ea typeface="Arial"/>
                <a:cs typeface="Arial"/>
                <a:sym typeface="Arial"/>
              </a:rPr>
              <a:t> &gt; height) || (y &lt; 0) ) yDirection = -yDirection;</a:t>
            </a:r>
            <a:endParaRPr/>
          </a:p>
          <a:p>
            <a:pPr indent="0" lvl="0" marL="0" marR="0" rtl="0" algn="l">
              <a:lnSpc>
                <a:spcPct val="94000"/>
              </a:lnSpc>
              <a:spcBef>
                <a:spcPts val="300"/>
              </a:spcBef>
              <a:spcAft>
                <a:spcPts val="0"/>
              </a:spcAft>
              <a:buNone/>
            </a:pPr>
            <a:r>
              <a:rPr b="1" lang="en-US" sz="1600">
                <a:solidFill>
                  <a:srgbClr val="330066"/>
                </a:solidFill>
                <a:latin typeface="Arial"/>
                <a:ea typeface="Arial"/>
                <a:cs typeface="Arial"/>
                <a:sym typeface="Arial"/>
              </a:rPr>
              <a:t> 	if (y  + radius &gt; yPaleta ) { </a:t>
            </a:r>
            <a:r>
              <a:rPr lang="en-US" sz="1600">
                <a:solidFill>
                  <a:srgbClr val="330066"/>
                </a:solidFill>
                <a:latin typeface="Arial"/>
                <a:ea typeface="Arial"/>
                <a:cs typeface="Arial"/>
                <a:sym typeface="Arial"/>
              </a:rPr>
              <a:t>// Controlling the palette</a:t>
            </a:r>
            <a:endParaRPr/>
          </a:p>
          <a:p>
            <a:pPr indent="0" lvl="0" marL="0" marR="0" rtl="0" algn="l">
              <a:lnSpc>
                <a:spcPct val="94000"/>
              </a:lnSpc>
              <a:spcBef>
                <a:spcPts val="300"/>
              </a:spcBef>
              <a:spcAft>
                <a:spcPts val="0"/>
              </a:spcAft>
              <a:buNone/>
            </a:pPr>
            <a:r>
              <a:rPr b="1" lang="en-US" sz="1600">
                <a:solidFill>
                  <a:srgbClr val="330066"/>
                </a:solidFill>
                <a:latin typeface="Arial"/>
                <a:ea typeface="Arial"/>
                <a:cs typeface="Arial"/>
                <a:sym typeface="Arial"/>
              </a:rPr>
              <a:t>            if ((x + radius &gt; xPaleta) &amp;&amp; (x - radius &lt; xPaleta + ample)) {</a:t>
            </a:r>
            <a:endParaRPr/>
          </a:p>
          <a:p>
            <a:pPr indent="0" lvl="0" marL="0" marR="0" rtl="0" algn="l">
              <a:lnSpc>
                <a:spcPct val="94000"/>
              </a:lnSpc>
              <a:spcBef>
                <a:spcPts val="300"/>
              </a:spcBef>
              <a:spcAft>
                <a:spcPts val="0"/>
              </a:spcAft>
              <a:buNone/>
            </a:pPr>
            <a:r>
              <a:rPr b="1" lang="en-US" sz="1600">
                <a:solidFill>
                  <a:srgbClr val="330066"/>
                </a:solidFill>
                <a:latin typeface="Arial"/>
                <a:ea typeface="Arial"/>
                <a:cs typeface="Arial"/>
                <a:sym typeface="Arial"/>
              </a:rPr>
              <a:t>                yDirection = -yDirection;</a:t>
            </a:r>
            <a:endParaRPr/>
          </a:p>
          <a:p>
            <a:pPr indent="0" lvl="0" marL="0" marR="0" rtl="0" algn="l">
              <a:lnSpc>
                <a:spcPct val="94000"/>
              </a:lnSpc>
              <a:spcBef>
                <a:spcPts val="300"/>
              </a:spcBef>
              <a:spcAft>
                <a:spcPts val="0"/>
              </a:spcAft>
              <a:buNone/>
            </a:pPr>
            <a:r>
              <a:rPr b="1" lang="en-US" sz="1600">
                <a:solidFill>
                  <a:srgbClr val="330066"/>
                </a:solidFill>
                <a:latin typeface="Arial"/>
                <a:ea typeface="Arial"/>
                <a:cs typeface="Arial"/>
                <a:sym typeface="Arial"/>
              </a:rPr>
              <a:t>            }</a:t>
            </a:r>
            <a:endParaRPr/>
          </a:p>
          <a:p>
            <a:pPr indent="0" lvl="0" marL="0" marR="0" rtl="0" algn="l">
              <a:lnSpc>
                <a:spcPct val="94000"/>
              </a:lnSpc>
              <a:spcBef>
                <a:spcPts val="300"/>
              </a:spcBef>
              <a:spcAft>
                <a:spcPts val="0"/>
              </a:spcAft>
              <a:buNone/>
            </a:pPr>
            <a:r>
              <a:rPr b="1" lang="en-US" sz="1600">
                <a:solidFill>
                  <a:srgbClr val="330066"/>
                </a:solidFill>
                <a:latin typeface="Arial"/>
                <a:ea typeface="Arial"/>
                <a:cs typeface="Arial"/>
                <a:sym typeface="Arial"/>
              </a:rPr>
              <a:t>        }</a:t>
            </a:r>
            <a:endParaRPr/>
          </a:p>
          <a:p>
            <a:pPr indent="0" lvl="0" marL="0" marR="0" rtl="0" algn="l">
              <a:lnSpc>
                <a:spcPct val="94000"/>
              </a:lnSpc>
              <a:spcBef>
                <a:spcPts val="300"/>
              </a:spcBef>
              <a:spcAft>
                <a:spcPts val="0"/>
              </a:spcAft>
              <a:buNone/>
            </a:pPr>
            <a:r>
              <a:rPr lang="en-US" sz="1600">
                <a:solidFill>
                  <a:srgbClr val="330066"/>
                </a:solidFill>
                <a:latin typeface="Arial"/>
                <a:ea typeface="Arial"/>
                <a:cs typeface="Arial"/>
                <a:sym typeface="Arial"/>
              </a:rPr>
              <a:t>        // New movement</a:t>
            </a:r>
            <a:endParaRPr/>
          </a:p>
          <a:p>
            <a:pPr indent="0" lvl="0" marL="0" marR="0" rtl="0" algn="l">
              <a:lnSpc>
                <a:spcPct val="94000"/>
              </a:lnSpc>
              <a:spcBef>
                <a:spcPts val="300"/>
              </a:spcBef>
              <a:spcAft>
                <a:spcPts val="0"/>
              </a:spcAft>
              <a:buNone/>
            </a:pPr>
            <a:r>
              <a:rPr lang="en-US" sz="1600">
                <a:solidFill>
                  <a:srgbClr val="330066"/>
                </a:solidFill>
                <a:latin typeface="Arial"/>
                <a:ea typeface="Arial"/>
                <a:cs typeface="Arial"/>
                <a:sym typeface="Arial"/>
              </a:rPr>
              <a:t>        </a:t>
            </a:r>
            <a:r>
              <a:rPr b="1" lang="en-US" sz="1600">
                <a:solidFill>
                  <a:srgbClr val="330066"/>
                </a:solidFill>
                <a:latin typeface="Arial"/>
                <a:ea typeface="Arial"/>
                <a:cs typeface="Arial"/>
                <a:sym typeface="Arial"/>
              </a:rPr>
              <a:t>x += xDirection;    y += yDirection;</a:t>
            </a:r>
            <a:endParaRPr/>
          </a:p>
          <a:p>
            <a:pPr indent="0" lvl="0" marL="0" marR="0" rtl="0" algn="l">
              <a:lnSpc>
                <a:spcPct val="94000"/>
              </a:lnSpc>
              <a:spcBef>
                <a:spcPts val="300"/>
              </a:spcBef>
              <a:spcAft>
                <a:spcPts val="0"/>
              </a:spcAft>
              <a:buNone/>
            </a:pPr>
            <a:r>
              <a:rPr lang="en-US" sz="1600">
                <a:solidFill>
                  <a:srgbClr val="330066"/>
                </a:solidFill>
                <a:latin typeface="Arial"/>
                <a:ea typeface="Arial"/>
                <a:cs typeface="Arial"/>
                <a:sym typeface="Arial"/>
              </a:rPr>
              <a:t>        invalidate();  // Call to onDraw to repaint the canvas </a:t>
            </a:r>
            <a:endParaRPr/>
          </a:p>
          <a:p>
            <a:pPr indent="0" lvl="0" marL="0" marR="0" rtl="0" algn="l">
              <a:lnSpc>
                <a:spcPct val="94000"/>
              </a:lnSpc>
              <a:spcBef>
                <a:spcPts val="300"/>
              </a:spcBef>
              <a:spcAft>
                <a:spcPts val="0"/>
              </a:spcAft>
              <a:buNone/>
            </a:pPr>
            <a:r>
              <a:rPr lang="en-US" sz="1600">
                <a:solidFill>
                  <a:srgbClr val="330066"/>
                </a:solidFill>
                <a:latin typeface="Arial"/>
                <a:ea typeface="Arial"/>
                <a:cs typeface="Arial"/>
                <a:sym typeface="Arial"/>
              </a:rPr>
              <a:t>}</a:t>
            </a:r>
            <a:endParaRPr/>
          </a:p>
        </p:txBody>
      </p:sp>
      <p:grpSp>
        <p:nvGrpSpPr>
          <p:cNvPr id="874" name="Google Shape;874;p61"/>
          <p:cNvGrpSpPr/>
          <p:nvPr/>
        </p:nvGrpSpPr>
        <p:grpSpPr>
          <a:xfrm>
            <a:off x="1184882" y="4660256"/>
            <a:ext cx="5947057" cy="2592284"/>
            <a:chOff x="402219" y="1552180"/>
            <a:chExt cx="7091677" cy="3426284"/>
          </a:xfrm>
        </p:grpSpPr>
        <p:pic>
          <p:nvPicPr>
            <p:cNvPr id="875" name="Google Shape;875;p61"/>
            <p:cNvPicPr preferRelativeResize="0"/>
            <p:nvPr/>
          </p:nvPicPr>
          <p:blipFill rotWithShape="1">
            <a:blip r:embed="rId5">
              <a:alphaModFix/>
            </a:blip>
            <a:srcRect b="5135" l="59658" r="4665" t="92365"/>
            <a:stretch/>
          </p:blipFill>
          <p:spPr>
            <a:xfrm>
              <a:off x="1994572" y="3857126"/>
              <a:ext cx="5263478" cy="587198"/>
            </a:xfrm>
            <a:prstGeom prst="rect">
              <a:avLst/>
            </a:prstGeom>
            <a:noFill/>
            <a:ln>
              <a:noFill/>
            </a:ln>
          </p:spPr>
        </p:pic>
        <p:cxnSp>
          <p:nvCxnSpPr>
            <p:cNvPr id="876" name="Google Shape;876;p61"/>
            <p:cNvCxnSpPr/>
            <p:nvPr/>
          </p:nvCxnSpPr>
          <p:spPr>
            <a:xfrm flipH="1">
              <a:off x="2837475" y="2231959"/>
              <a:ext cx="10500" cy="2348100"/>
            </a:xfrm>
            <a:prstGeom prst="straightConnector1">
              <a:avLst/>
            </a:prstGeom>
            <a:noFill/>
            <a:ln cap="flat" cmpd="sng" w="38100">
              <a:solidFill>
                <a:schemeClr val="dk1"/>
              </a:solidFill>
              <a:prstDash val="dash"/>
              <a:miter lim="800000"/>
              <a:headEnd len="sm" w="sm" type="none"/>
              <a:tailEnd len="med" w="med" type="triangle"/>
            </a:ln>
          </p:spPr>
        </p:cxnSp>
        <p:sp>
          <p:nvSpPr>
            <p:cNvPr id="877" name="Google Shape;877;p61"/>
            <p:cNvSpPr/>
            <p:nvPr/>
          </p:nvSpPr>
          <p:spPr>
            <a:xfrm>
              <a:off x="2914544" y="3081563"/>
              <a:ext cx="832802" cy="914250"/>
            </a:xfrm>
            <a:prstGeom prst="ellipse">
              <a:avLst/>
            </a:prstGeom>
            <a:solidFill>
              <a:srgbClr val="0070C0"/>
            </a:solidFill>
            <a:ln cap="flat" cmpd="sng" w="12700">
              <a:solidFill>
                <a:srgbClr val="0094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8" name="Google Shape;878;p61"/>
            <p:cNvSpPr txBox="1"/>
            <p:nvPr/>
          </p:nvSpPr>
          <p:spPr>
            <a:xfrm>
              <a:off x="4020975" y="3800070"/>
              <a:ext cx="1791996" cy="349212"/>
            </a:xfrm>
            <a:prstGeom prst="rect">
              <a:avLst/>
            </a:prstGeom>
            <a:noFill/>
            <a:ln>
              <a:noFill/>
            </a:ln>
          </p:spPr>
          <p:txBody>
            <a:bodyPr anchorCtr="0" anchor="t" bIns="48975" lIns="89800" spcFirstLastPara="1" rIns="89800" wrap="square" tIns="48975">
              <a:noAutofit/>
            </a:bodyPr>
            <a:lstStyle/>
            <a:p>
              <a:pPr indent="0" lvl="0" marL="0" marR="0" rtl="0" algn="l">
                <a:spcBef>
                  <a:spcPts val="0"/>
                </a:spcBef>
                <a:spcAft>
                  <a:spcPts val="0"/>
                </a:spcAft>
                <a:buNone/>
              </a:pPr>
              <a:r>
                <a:rPr b="1" lang="en-US" sz="1400">
                  <a:solidFill>
                    <a:srgbClr val="002060"/>
                  </a:solidFill>
                  <a:latin typeface="Arial"/>
                  <a:ea typeface="Arial"/>
                  <a:cs typeface="Arial"/>
                  <a:sym typeface="Arial"/>
                </a:rPr>
                <a:t>y + radius</a:t>
              </a:r>
              <a:endParaRPr sz="1400">
                <a:solidFill>
                  <a:srgbClr val="002060"/>
                </a:solidFill>
                <a:latin typeface="Arial"/>
                <a:ea typeface="Arial"/>
                <a:cs typeface="Arial"/>
                <a:sym typeface="Arial"/>
              </a:endParaRPr>
            </a:p>
          </p:txBody>
        </p:sp>
        <p:cxnSp>
          <p:nvCxnSpPr>
            <p:cNvPr id="879" name="Google Shape;879;p61"/>
            <p:cNvCxnSpPr/>
            <p:nvPr/>
          </p:nvCxnSpPr>
          <p:spPr>
            <a:xfrm flipH="1" rot="10800000">
              <a:off x="2847975" y="2227004"/>
              <a:ext cx="3815160" cy="17589"/>
            </a:xfrm>
            <a:prstGeom prst="straightConnector1">
              <a:avLst/>
            </a:prstGeom>
            <a:noFill/>
            <a:ln cap="flat" cmpd="sng" w="38100">
              <a:solidFill>
                <a:schemeClr val="dk1"/>
              </a:solidFill>
              <a:prstDash val="dash"/>
              <a:miter lim="800000"/>
              <a:headEnd len="sm" w="sm" type="none"/>
              <a:tailEnd len="med" w="med" type="triangle"/>
            </a:ln>
          </p:spPr>
        </p:cxnSp>
        <p:sp>
          <p:nvSpPr>
            <p:cNvPr id="880" name="Google Shape;880;p61"/>
            <p:cNvSpPr txBox="1"/>
            <p:nvPr/>
          </p:nvSpPr>
          <p:spPr>
            <a:xfrm>
              <a:off x="2691610" y="4629252"/>
              <a:ext cx="1996542" cy="349212"/>
            </a:xfrm>
            <a:prstGeom prst="rect">
              <a:avLst/>
            </a:prstGeom>
            <a:noFill/>
            <a:ln>
              <a:noFill/>
            </a:ln>
          </p:spPr>
          <p:txBody>
            <a:bodyPr anchorCtr="0" anchor="t" bIns="48975" lIns="89800" spcFirstLastPara="1" rIns="89800" wrap="square" tIns="48975">
              <a:noAutofit/>
            </a:bodyPr>
            <a:lstStyle/>
            <a:p>
              <a:pPr indent="0" lvl="0" marL="0" marR="0" rtl="0" algn="l">
                <a:spcBef>
                  <a:spcPts val="0"/>
                </a:spcBef>
                <a:spcAft>
                  <a:spcPts val="0"/>
                </a:spcAft>
                <a:buNone/>
              </a:pPr>
              <a:r>
                <a:rPr b="1" lang="en-US" sz="1400">
                  <a:solidFill>
                    <a:srgbClr val="002060"/>
                  </a:solidFill>
                  <a:latin typeface="Arial"/>
                  <a:ea typeface="Arial"/>
                  <a:cs typeface="Arial"/>
                  <a:sym typeface="Arial"/>
                </a:rPr>
                <a:t>Y axis</a:t>
              </a:r>
              <a:endParaRPr sz="1400">
                <a:solidFill>
                  <a:srgbClr val="002060"/>
                </a:solidFill>
                <a:latin typeface="Arial"/>
                <a:ea typeface="Arial"/>
                <a:cs typeface="Arial"/>
                <a:sym typeface="Arial"/>
              </a:endParaRPr>
            </a:p>
          </p:txBody>
        </p:sp>
        <p:cxnSp>
          <p:nvCxnSpPr>
            <p:cNvPr id="881" name="Google Shape;881;p61"/>
            <p:cNvCxnSpPr/>
            <p:nvPr/>
          </p:nvCxnSpPr>
          <p:spPr>
            <a:xfrm>
              <a:off x="2171616" y="3995279"/>
              <a:ext cx="651823" cy="0"/>
            </a:xfrm>
            <a:prstGeom prst="straightConnector1">
              <a:avLst/>
            </a:prstGeom>
            <a:noFill/>
            <a:ln cap="flat" cmpd="sng" w="19050">
              <a:solidFill>
                <a:srgbClr val="002060"/>
              </a:solidFill>
              <a:prstDash val="solid"/>
              <a:miter lim="800000"/>
              <a:headEnd len="sm" w="sm" type="none"/>
              <a:tailEnd len="med" w="med" type="triangle"/>
            </a:ln>
          </p:spPr>
        </p:cxnSp>
        <p:cxnSp>
          <p:nvCxnSpPr>
            <p:cNvPr id="882" name="Google Shape;882;p61"/>
            <p:cNvCxnSpPr>
              <a:endCxn id="877" idx="4"/>
            </p:cNvCxnSpPr>
            <p:nvPr/>
          </p:nvCxnSpPr>
          <p:spPr>
            <a:xfrm>
              <a:off x="3324045" y="3543413"/>
              <a:ext cx="6900" cy="452400"/>
            </a:xfrm>
            <a:prstGeom prst="straightConnector1">
              <a:avLst/>
            </a:prstGeom>
            <a:noFill/>
            <a:ln cap="flat" cmpd="sng" w="9525">
              <a:solidFill>
                <a:schemeClr val="dk1"/>
              </a:solidFill>
              <a:prstDash val="solid"/>
              <a:miter lim="800000"/>
              <a:headEnd len="med" w="med" type="triangle"/>
              <a:tailEnd len="med" w="med" type="triangle"/>
            </a:ln>
          </p:spPr>
        </p:cxnSp>
        <p:sp>
          <p:nvSpPr>
            <p:cNvPr id="883" name="Google Shape;883;p61"/>
            <p:cNvSpPr/>
            <p:nvPr/>
          </p:nvSpPr>
          <p:spPr>
            <a:xfrm>
              <a:off x="3360176" y="3561233"/>
              <a:ext cx="7695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radius</a:t>
              </a:r>
              <a:endParaRPr sz="1800">
                <a:solidFill>
                  <a:schemeClr val="lt1"/>
                </a:solidFill>
                <a:latin typeface="Arial"/>
                <a:ea typeface="Arial"/>
                <a:cs typeface="Arial"/>
                <a:sym typeface="Arial"/>
              </a:endParaRPr>
            </a:p>
          </p:txBody>
        </p:sp>
        <p:sp>
          <p:nvSpPr>
            <p:cNvPr id="884" name="Google Shape;884;p61"/>
            <p:cNvSpPr/>
            <p:nvPr/>
          </p:nvSpPr>
          <p:spPr>
            <a:xfrm>
              <a:off x="1634018" y="1765644"/>
              <a:ext cx="150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xPaleta</a:t>
              </a:r>
              <a:r>
                <a:rPr lang="en-US" sz="1800">
                  <a:solidFill>
                    <a:srgbClr val="002060"/>
                  </a:solidFill>
                  <a:latin typeface="Arial"/>
                  <a:ea typeface="Arial"/>
                  <a:cs typeface="Arial"/>
                  <a:sym typeface="Arial"/>
                </a:rPr>
                <a:t> </a:t>
              </a:r>
              <a:endParaRPr sz="1800">
                <a:solidFill>
                  <a:schemeClr val="lt1"/>
                </a:solidFill>
                <a:latin typeface="Arial"/>
                <a:ea typeface="Arial"/>
                <a:cs typeface="Arial"/>
                <a:sym typeface="Arial"/>
              </a:endParaRPr>
            </a:p>
          </p:txBody>
        </p:sp>
        <p:cxnSp>
          <p:nvCxnSpPr>
            <p:cNvPr id="885" name="Google Shape;885;p61"/>
            <p:cNvCxnSpPr/>
            <p:nvPr/>
          </p:nvCxnSpPr>
          <p:spPr>
            <a:xfrm rot="10800000">
              <a:off x="3456478" y="3995279"/>
              <a:ext cx="576902" cy="1069"/>
            </a:xfrm>
            <a:prstGeom prst="straightConnector1">
              <a:avLst/>
            </a:prstGeom>
            <a:noFill/>
            <a:ln cap="flat" cmpd="sng" w="19050">
              <a:solidFill>
                <a:srgbClr val="002060"/>
              </a:solidFill>
              <a:prstDash val="solid"/>
              <a:miter lim="800000"/>
              <a:headEnd len="sm" w="sm" type="none"/>
              <a:tailEnd len="med" w="med" type="triangle"/>
            </a:ln>
          </p:spPr>
        </p:cxnSp>
        <p:cxnSp>
          <p:nvCxnSpPr>
            <p:cNvPr id="886" name="Google Shape;886;p61"/>
            <p:cNvCxnSpPr/>
            <p:nvPr/>
          </p:nvCxnSpPr>
          <p:spPr>
            <a:xfrm>
              <a:off x="2847975" y="1880609"/>
              <a:ext cx="0" cy="305379"/>
            </a:xfrm>
            <a:prstGeom prst="straightConnector1">
              <a:avLst/>
            </a:prstGeom>
            <a:noFill/>
            <a:ln cap="flat" cmpd="sng" w="19050">
              <a:solidFill>
                <a:srgbClr val="002060"/>
              </a:solidFill>
              <a:prstDash val="solid"/>
              <a:miter lim="800000"/>
              <a:headEnd len="sm" w="sm" type="none"/>
              <a:tailEnd len="med" w="med" type="triangle"/>
            </a:ln>
          </p:spPr>
        </p:cxnSp>
        <p:sp>
          <p:nvSpPr>
            <p:cNvPr id="887" name="Google Shape;887;p61"/>
            <p:cNvSpPr/>
            <p:nvPr/>
          </p:nvSpPr>
          <p:spPr>
            <a:xfrm>
              <a:off x="5041996" y="1552180"/>
              <a:ext cx="2451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xPaleta + ample</a:t>
              </a:r>
              <a:endParaRPr b="1" sz="1800">
                <a:solidFill>
                  <a:schemeClr val="lt1"/>
                </a:solidFill>
                <a:latin typeface="Arial"/>
                <a:ea typeface="Arial"/>
                <a:cs typeface="Arial"/>
                <a:sym typeface="Arial"/>
              </a:endParaRPr>
            </a:p>
          </p:txBody>
        </p:sp>
        <p:cxnSp>
          <p:nvCxnSpPr>
            <p:cNvPr id="888" name="Google Shape;888;p61"/>
            <p:cNvCxnSpPr/>
            <p:nvPr/>
          </p:nvCxnSpPr>
          <p:spPr>
            <a:xfrm>
              <a:off x="5889921" y="1880609"/>
              <a:ext cx="6054" cy="2114670"/>
            </a:xfrm>
            <a:prstGeom prst="straightConnector1">
              <a:avLst/>
            </a:prstGeom>
            <a:noFill/>
            <a:ln cap="flat" cmpd="sng" w="19050">
              <a:solidFill>
                <a:srgbClr val="002060"/>
              </a:solidFill>
              <a:prstDash val="solid"/>
              <a:miter lim="800000"/>
              <a:headEnd len="sm" w="sm" type="none"/>
              <a:tailEnd len="med" w="med" type="triangle"/>
            </a:ln>
          </p:spPr>
        </p:cxnSp>
        <p:sp>
          <p:nvSpPr>
            <p:cNvPr id="889" name="Google Shape;889;p61"/>
            <p:cNvSpPr/>
            <p:nvPr/>
          </p:nvSpPr>
          <p:spPr>
            <a:xfrm>
              <a:off x="1043728" y="3790020"/>
              <a:ext cx="1246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yPaleta</a:t>
              </a:r>
              <a:r>
                <a:rPr lang="en-US" sz="1800">
                  <a:solidFill>
                    <a:srgbClr val="002060"/>
                  </a:solidFill>
                  <a:latin typeface="Arial"/>
                  <a:ea typeface="Arial"/>
                  <a:cs typeface="Arial"/>
                  <a:sym typeface="Arial"/>
                </a:rPr>
                <a:t> </a:t>
              </a:r>
              <a:endParaRPr sz="1800">
                <a:solidFill>
                  <a:schemeClr val="lt1"/>
                </a:solidFill>
                <a:latin typeface="Arial"/>
                <a:ea typeface="Arial"/>
                <a:cs typeface="Arial"/>
                <a:sym typeface="Arial"/>
              </a:endParaRPr>
            </a:p>
          </p:txBody>
        </p:sp>
        <p:sp>
          <p:nvSpPr>
            <p:cNvPr id="890" name="Google Shape;890;p61"/>
            <p:cNvSpPr/>
            <p:nvPr/>
          </p:nvSpPr>
          <p:spPr>
            <a:xfrm>
              <a:off x="3179438" y="1840718"/>
              <a:ext cx="3433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x</a:t>
              </a:r>
              <a:r>
                <a:rPr lang="en-US" sz="1800">
                  <a:solidFill>
                    <a:srgbClr val="002060"/>
                  </a:solidFill>
                  <a:latin typeface="Arial"/>
                  <a:ea typeface="Arial"/>
                  <a:cs typeface="Arial"/>
                  <a:sym typeface="Arial"/>
                </a:rPr>
                <a:t> </a:t>
              </a:r>
              <a:endParaRPr sz="1800">
                <a:solidFill>
                  <a:schemeClr val="lt1"/>
                </a:solidFill>
                <a:latin typeface="Arial"/>
                <a:ea typeface="Arial"/>
                <a:cs typeface="Arial"/>
                <a:sym typeface="Arial"/>
              </a:endParaRPr>
            </a:p>
          </p:txBody>
        </p:sp>
        <p:cxnSp>
          <p:nvCxnSpPr>
            <p:cNvPr id="891" name="Google Shape;891;p61"/>
            <p:cNvCxnSpPr/>
            <p:nvPr/>
          </p:nvCxnSpPr>
          <p:spPr>
            <a:xfrm>
              <a:off x="3330389" y="2154283"/>
              <a:ext cx="0" cy="1384405"/>
            </a:xfrm>
            <a:prstGeom prst="straightConnector1">
              <a:avLst/>
            </a:prstGeom>
            <a:noFill/>
            <a:ln cap="flat" cmpd="sng" w="19050">
              <a:solidFill>
                <a:srgbClr val="002060"/>
              </a:solidFill>
              <a:prstDash val="solid"/>
              <a:miter lim="800000"/>
              <a:headEnd len="sm" w="sm" type="none"/>
              <a:tailEnd len="med" w="med" type="triangle"/>
            </a:ln>
          </p:spPr>
        </p:cxnSp>
        <p:sp>
          <p:nvSpPr>
            <p:cNvPr id="892" name="Google Shape;892;p61"/>
            <p:cNvSpPr txBox="1"/>
            <p:nvPr/>
          </p:nvSpPr>
          <p:spPr>
            <a:xfrm>
              <a:off x="2268780" y="3396687"/>
              <a:ext cx="395874" cy="349212"/>
            </a:xfrm>
            <a:prstGeom prst="rect">
              <a:avLst/>
            </a:prstGeom>
            <a:noFill/>
            <a:ln>
              <a:noFill/>
            </a:ln>
          </p:spPr>
          <p:txBody>
            <a:bodyPr anchorCtr="0" anchor="t" bIns="48975" lIns="89800" spcFirstLastPara="1" rIns="89800" wrap="square" tIns="48975">
              <a:noAutofit/>
            </a:bodyPr>
            <a:lstStyle/>
            <a:p>
              <a:pPr indent="0" lvl="0" marL="0" marR="0" rtl="0" algn="l">
                <a:spcBef>
                  <a:spcPts val="0"/>
                </a:spcBef>
                <a:spcAft>
                  <a:spcPts val="0"/>
                </a:spcAft>
                <a:buNone/>
              </a:pPr>
              <a:r>
                <a:rPr b="1" lang="en-US" sz="1400">
                  <a:solidFill>
                    <a:srgbClr val="002060"/>
                  </a:solidFill>
                  <a:latin typeface="Arial"/>
                  <a:ea typeface="Arial"/>
                  <a:cs typeface="Arial"/>
                  <a:sym typeface="Arial"/>
                </a:rPr>
                <a:t>y</a:t>
              </a:r>
              <a:endParaRPr sz="1400">
                <a:solidFill>
                  <a:srgbClr val="002060"/>
                </a:solidFill>
                <a:latin typeface="Arial"/>
                <a:ea typeface="Arial"/>
                <a:cs typeface="Arial"/>
                <a:sym typeface="Arial"/>
              </a:endParaRPr>
            </a:p>
          </p:txBody>
        </p:sp>
        <p:cxnSp>
          <p:nvCxnSpPr>
            <p:cNvPr id="893" name="Google Shape;893;p61"/>
            <p:cNvCxnSpPr/>
            <p:nvPr/>
          </p:nvCxnSpPr>
          <p:spPr>
            <a:xfrm flipH="1" rot="10800000">
              <a:off x="2604362" y="3561076"/>
              <a:ext cx="620364" cy="1070"/>
            </a:xfrm>
            <a:prstGeom prst="straightConnector1">
              <a:avLst/>
            </a:prstGeom>
            <a:noFill/>
            <a:ln cap="flat" cmpd="sng" w="19050">
              <a:solidFill>
                <a:srgbClr val="002060"/>
              </a:solidFill>
              <a:prstDash val="solid"/>
              <a:miter lim="800000"/>
              <a:headEnd len="sm" w="sm" type="none"/>
              <a:tailEnd len="med" w="med" type="triangle"/>
            </a:ln>
          </p:spPr>
        </p:cxnSp>
        <p:cxnSp>
          <p:nvCxnSpPr>
            <p:cNvPr id="894" name="Google Shape;894;p61"/>
            <p:cNvCxnSpPr/>
            <p:nvPr/>
          </p:nvCxnSpPr>
          <p:spPr>
            <a:xfrm>
              <a:off x="2171616" y="4322436"/>
              <a:ext cx="651823" cy="0"/>
            </a:xfrm>
            <a:prstGeom prst="straightConnector1">
              <a:avLst/>
            </a:prstGeom>
            <a:noFill/>
            <a:ln cap="flat" cmpd="sng" w="19050">
              <a:solidFill>
                <a:srgbClr val="002060"/>
              </a:solidFill>
              <a:prstDash val="solid"/>
              <a:miter lim="800000"/>
              <a:headEnd len="sm" w="sm" type="none"/>
              <a:tailEnd len="med" w="med" type="triangle"/>
            </a:ln>
          </p:spPr>
        </p:cxnSp>
        <p:sp>
          <p:nvSpPr>
            <p:cNvPr id="895" name="Google Shape;895;p61"/>
            <p:cNvSpPr/>
            <p:nvPr/>
          </p:nvSpPr>
          <p:spPr>
            <a:xfrm>
              <a:off x="402219" y="4045748"/>
              <a:ext cx="1923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yPaleta + alt</a:t>
              </a:r>
              <a:r>
                <a:rPr lang="en-US" sz="1800">
                  <a:solidFill>
                    <a:srgbClr val="002060"/>
                  </a:solidFill>
                  <a:latin typeface="Arial"/>
                  <a:ea typeface="Arial"/>
                  <a:cs typeface="Arial"/>
                  <a:sym typeface="Arial"/>
                </a:rPr>
                <a:t> </a:t>
              </a:r>
              <a:endParaRPr sz="1800">
                <a:solidFill>
                  <a:schemeClr val="lt1"/>
                </a:solidFill>
                <a:latin typeface="Arial"/>
                <a:ea typeface="Arial"/>
                <a:cs typeface="Arial"/>
                <a:sym typeface="Arial"/>
              </a:endParaRPr>
            </a:p>
          </p:txBody>
        </p:sp>
      </p:grpSp>
      <p:sp>
        <p:nvSpPr>
          <p:cNvPr id="896" name="Google Shape;896;p61">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62"/>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908" name="Google Shape;908;p62"/>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909" name="Google Shape;909;p62"/>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910" name="Google Shape;910;p62"/>
          <p:cNvSpPr/>
          <p:nvPr/>
        </p:nvSpPr>
        <p:spPr>
          <a:xfrm>
            <a:off x="2808064" y="271134"/>
            <a:ext cx="462498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Physics in Unity (I): Rigidbody</a:t>
            </a:r>
            <a:endParaRPr/>
          </a:p>
        </p:txBody>
      </p:sp>
      <p:sp>
        <p:nvSpPr>
          <p:cNvPr id="911" name="Google Shape;911;p62"/>
          <p:cNvSpPr/>
          <p:nvPr/>
        </p:nvSpPr>
        <p:spPr>
          <a:xfrm>
            <a:off x="847875" y="899706"/>
            <a:ext cx="7938812" cy="2862322"/>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Unity has a very powerful physics engine (</a:t>
            </a:r>
            <a:r>
              <a:rPr b="1" lang="en-US" sz="1800">
                <a:solidFill>
                  <a:srgbClr val="002060"/>
                </a:solidFill>
                <a:latin typeface="Arial"/>
                <a:ea typeface="Arial"/>
                <a:cs typeface="Arial"/>
                <a:sym typeface="Arial"/>
              </a:rPr>
              <a:t>PhysX of NVDIA</a:t>
            </a:r>
            <a:r>
              <a:rPr lang="en-US" sz="1800">
                <a:solidFill>
                  <a:srgbClr val="002060"/>
                </a:solidFill>
                <a:latin typeface="Arial"/>
                <a:ea typeface="Arial"/>
                <a:cs typeface="Arial"/>
                <a:sym typeface="Arial"/>
              </a:rPr>
              <a:t>).</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To put an object under the control of physics, we have to add the </a:t>
            </a:r>
            <a:r>
              <a:rPr b="1" lang="en-US" sz="1800">
                <a:solidFill>
                  <a:srgbClr val="002060"/>
                </a:solidFill>
                <a:latin typeface="Arial"/>
                <a:ea typeface="Arial"/>
                <a:cs typeface="Arial"/>
                <a:sym typeface="Arial"/>
              </a:rPr>
              <a:t>Rigidbody component</a:t>
            </a:r>
            <a:r>
              <a:rPr lang="en-US" sz="1800">
                <a:solidFill>
                  <a:srgbClr val="002060"/>
                </a:solidFill>
                <a:latin typeface="Arial"/>
                <a:ea typeface="Arial"/>
                <a:cs typeface="Arial"/>
                <a:sym typeface="Arial"/>
              </a:rPr>
              <a:t>, so it will be subjected to the force of gravity and the collision of objects.</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We will use </a:t>
            </a:r>
            <a:r>
              <a:rPr b="1" lang="en-US" sz="1800">
                <a:solidFill>
                  <a:srgbClr val="002060"/>
                </a:solidFill>
                <a:latin typeface="Arial"/>
                <a:ea typeface="Arial"/>
                <a:cs typeface="Arial"/>
                <a:sym typeface="Arial"/>
              </a:rPr>
              <a:t>Rigidbody</a:t>
            </a:r>
            <a:r>
              <a:rPr lang="en-US" sz="1800">
                <a:solidFill>
                  <a:srgbClr val="002060"/>
                </a:solidFill>
                <a:latin typeface="Arial"/>
                <a:ea typeface="Arial"/>
                <a:cs typeface="Arial"/>
                <a:sym typeface="Arial"/>
              </a:rPr>
              <a:t> for things that the player can push or move using forces (through scripting). </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When an object has the Rigidbody component (and non-cinematic), you </a:t>
            </a:r>
            <a:r>
              <a:rPr b="1" lang="en-US" sz="1800">
                <a:solidFill>
                  <a:srgbClr val="002060"/>
                </a:solidFill>
                <a:latin typeface="Arial"/>
                <a:ea typeface="Arial"/>
                <a:cs typeface="Arial"/>
                <a:sym typeface="Arial"/>
              </a:rPr>
              <a:t>should not change your Transform component</a:t>
            </a:r>
            <a:r>
              <a:rPr lang="en-US" sz="1800">
                <a:solidFill>
                  <a:srgbClr val="002060"/>
                </a:solidFill>
                <a:latin typeface="Arial"/>
                <a:ea typeface="Arial"/>
                <a:cs typeface="Arial"/>
                <a:sym typeface="Arial"/>
              </a:rPr>
              <a:t>. If we want to change its position, we must </a:t>
            </a:r>
            <a:r>
              <a:rPr b="1" lang="en-US" sz="1800">
                <a:solidFill>
                  <a:srgbClr val="002060"/>
                </a:solidFill>
                <a:latin typeface="Arial"/>
                <a:ea typeface="Arial"/>
                <a:cs typeface="Arial"/>
                <a:sym typeface="Arial"/>
              </a:rPr>
              <a:t>do it applying forces or torsions to the object</a:t>
            </a:r>
            <a:r>
              <a:rPr lang="en-US" sz="1800">
                <a:solidFill>
                  <a:srgbClr val="002060"/>
                </a:solidFill>
                <a:latin typeface="Arial"/>
                <a:ea typeface="Arial"/>
                <a:cs typeface="Arial"/>
                <a:sym typeface="Arial"/>
              </a:rPr>
              <a:t>.</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We can add </a:t>
            </a:r>
            <a:r>
              <a:rPr b="1" lang="en-US" sz="1800">
                <a:solidFill>
                  <a:srgbClr val="002060"/>
                </a:solidFill>
                <a:latin typeface="Arial"/>
                <a:ea typeface="Arial"/>
                <a:cs typeface="Arial"/>
                <a:sym typeface="Arial"/>
              </a:rPr>
              <a:t>joints</a:t>
            </a:r>
            <a:r>
              <a:rPr lang="en-US" sz="1800">
                <a:solidFill>
                  <a:srgbClr val="002060"/>
                </a:solidFill>
                <a:latin typeface="Arial"/>
                <a:ea typeface="Arial"/>
                <a:cs typeface="Arial"/>
                <a:sym typeface="Arial"/>
              </a:rPr>
              <a:t> with other objects to create more complex behaviors.</a:t>
            </a:r>
            <a:endParaRPr sz="1800">
              <a:solidFill>
                <a:srgbClr val="330066"/>
              </a:solidFill>
              <a:latin typeface="Arial"/>
              <a:ea typeface="Arial"/>
              <a:cs typeface="Arial"/>
              <a:sym typeface="Arial"/>
            </a:endParaRPr>
          </a:p>
        </p:txBody>
      </p:sp>
      <p:pic>
        <p:nvPicPr>
          <p:cNvPr id="912" name="Google Shape;912;p62"/>
          <p:cNvPicPr preferRelativeResize="0"/>
          <p:nvPr/>
        </p:nvPicPr>
        <p:blipFill rotWithShape="1">
          <a:blip r:embed="rId5">
            <a:alphaModFix/>
          </a:blip>
          <a:srcRect b="0" l="0" r="0" t="0"/>
          <a:stretch/>
        </p:blipFill>
        <p:spPr>
          <a:xfrm>
            <a:off x="2664048" y="4222885"/>
            <a:ext cx="1277689" cy="1403881"/>
          </a:xfrm>
          <a:prstGeom prst="rect">
            <a:avLst/>
          </a:prstGeom>
          <a:noFill/>
          <a:ln>
            <a:noFill/>
          </a:ln>
        </p:spPr>
      </p:pic>
      <p:pic>
        <p:nvPicPr>
          <p:cNvPr id="913" name="Google Shape;913;p62"/>
          <p:cNvPicPr preferRelativeResize="0"/>
          <p:nvPr/>
        </p:nvPicPr>
        <p:blipFill rotWithShape="1">
          <a:blip r:embed="rId6">
            <a:alphaModFix/>
          </a:blip>
          <a:srcRect b="1315" l="0" r="28570" t="8346"/>
          <a:stretch/>
        </p:blipFill>
        <p:spPr>
          <a:xfrm>
            <a:off x="3293666" y="5626766"/>
            <a:ext cx="1368152" cy="395513"/>
          </a:xfrm>
          <a:prstGeom prst="rect">
            <a:avLst/>
          </a:prstGeom>
          <a:noFill/>
          <a:ln>
            <a:noFill/>
          </a:ln>
        </p:spPr>
      </p:pic>
      <p:pic>
        <p:nvPicPr>
          <p:cNvPr id="914" name="Google Shape;914;p62"/>
          <p:cNvPicPr preferRelativeResize="0"/>
          <p:nvPr/>
        </p:nvPicPr>
        <p:blipFill rotWithShape="1">
          <a:blip r:embed="rId7">
            <a:alphaModFix/>
          </a:blip>
          <a:srcRect b="0" l="0" r="0" t="0"/>
          <a:stretch/>
        </p:blipFill>
        <p:spPr>
          <a:xfrm>
            <a:off x="5313795" y="5153678"/>
            <a:ext cx="3629025" cy="1638300"/>
          </a:xfrm>
          <a:prstGeom prst="rect">
            <a:avLst/>
          </a:prstGeom>
          <a:noFill/>
          <a:ln>
            <a:noFill/>
          </a:ln>
        </p:spPr>
      </p:pic>
      <p:pic>
        <p:nvPicPr>
          <p:cNvPr id="915" name="Google Shape;915;p62"/>
          <p:cNvPicPr preferRelativeResize="0"/>
          <p:nvPr/>
        </p:nvPicPr>
        <p:blipFill rotWithShape="1">
          <a:blip r:embed="rId8">
            <a:alphaModFix/>
          </a:blip>
          <a:srcRect b="0" l="0" r="0" t="0"/>
          <a:stretch/>
        </p:blipFill>
        <p:spPr>
          <a:xfrm>
            <a:off x="1021760" y="4211885"/>
            <a:ext cx="1296144" cy="1425883"/>
          </a:xfrm>
          <a:prstGeom prst="rect">
            <a:avLst/>
          </a:prstGeom>
          <a:noFill/>
          <a:ln>
            <a:noFill/>
          </a:ln>
        </p:spPr>
      </p:pic>
      <p:pic>
        <p:nvPicPr>
          <p:cNvPr id="916" name="Google Shape;916;p62"/>
          <p:cNvPicPr preferRelativeResize="0"/>
          <p:nvPr/>
        </p:nvPicPr>
        <p:blipFill rotWithShape="1">
          <a:blip r:embed="rId9">
            <a:alphaModFix/>
          </a:blip>
          <a:srcRect b="70386" l="0" r="0" t="0"/>
          <a:stretch/>
        </p:blipFill>
        <p:spPr>
          <a:xfrm>
            <a:off x="5302191" y="4194705"/>
            <a:ext cx="3652234" cy="843847"/>
          </a:xfrm>
          <a:prstGeom prst="rect">
            <a:avLst/>
          </a:prstGeom>
          <a:noFill/>
          <a:ln>
            <a:noFill/>
          </a:ln>
        </p:spPr>
      </p:pic>
      <p:sp>
        <p:nvSpPr>
          <p:cNvPr id="917" name="Google Shape;917;p62"/>
          <p:cNvSpPr/>
          <p:nvPr/>
        </p:nvSpPr>
        <p:spPr>
          <a:xfrm>
            <a:off x="4693217" y="5701976"/>
            <a:ext cx="576065" cy="288032"/>
          </a:xfrm>
          <a:prstGeom prst="rightArrow">
            <a:avLst>
              <a:gd fmla="val 50000" name="adj1"/>
              <a:gd fmla="val 50000" name="adj2"/>
            </a:avLst>
          </a:prstGeom>
          <a:solidFill>
            <a:srgbClr val="FFFF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918" name="Google Shape;918;p62">
            <a:hlinkClick action="ppaction://hlinksldjump" r:id="rId10"/>
          </p:cNvPr>
          <p:cNvSpPr/>
          <p:nvPr/>
        </p:nvSpPr>
        <p:spPr>
          <a:xfrm>
            <a:off x="8424688" y="6827097"/>
            <a:ext cx="1261872" cy="41605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63"/>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930" name="Google Shape;930;p63"/>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931" name="Google Shape;931;p63"/>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932" name="Google Shape;932;p63"/>
          <p:cNvSpPr/>
          <p:nvPr/>
        </p:nvSpPr>
        <p:spPr>
          <a:xfrm>
            <a:off x="2808064" y="271134"/>
            <a:ext cx="493596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Physics in Unity (II): IsKinematic</a:t>
            </a:r>
            <a:endParaRPr b="1" sz="2400">
              <a:solidFill>
                <a:srgbClr val="002060"/>
              </a:solidFill>
              <a:latin typeface="Arial"/>
              <a:ea typeface="Arial"/>
              <a:cs typeface="Arial"/>
              <a:sym typeface="Arial"/>
            </a:endParaRPr>
          </a:p>
        </p:txBody>
      </p:sp>
      <p:sp>
        <p:nvSpPr>
          <p:cNvPr id="933" name="Google Shape;933;p63"/>
          <p:cNvSpPr/>
          <p:nvPr/>
        </p:nvSpPr>
        <p:spPr>
          <a:xfrm>
            <a:off x="1011832" y="969866"/>
            <a:ext cx="7938812" cy="4124206"/>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lang="en-US" sz="1800">
                <a:solidFill>
                  <a:srgbClr val="330066"/>
                </a:solidFill>
                <a:latin typeface="Arial"/>
                <a:ea typeface="Arial"/>
                <a:cs typeface="Arial"/>
                <a:sym typeface="Arial"/>
              </a:rPr>
              <a:t>The </a:t>
            </a:r>
            <a:r>
              <a:rPr b="1" lang="en-US" sz="1800">
                <a:solidFill>
                  <a:srgbClr val="330066"/>
                </a:solidFill>
                <a:latin typeface="Arial"/>
                <a:ea typeface="Arial"/>
                <a:cs typeface="Arial"/>
                <a:sym typeface="Arial"/>
              </a:rPr>
              <a:t>Rigidbody</a:t>
            </a:r>
            <a:r>
              <a:rPr lang="en-US" sz="1800">
                <a:solidFill>
                  <a:srgbClr val="330066"/>
                </a:solidFill>
                <a:latin typeface="Arial"/>
                <a:ea typeface="Arial"/>
                <a:cs typeface="Arial"/>
                <a:sym typeface="Arial"/>
              </a:rPr>
              <a:t> marked as kinematics (</a:t>
            </a:r>
            <a:r>
              <a:rPr b="1" lang="en-US" sz="1800">
                <a:solidFill>
                  <a:srgbClr val="330066"/>
                </a:solidFill>
                <a:latin typeface="Arial"/>
                <a:ea typeface="Arial"/>
                <a:cs typeface="Arial"/>
                <a:sym typeface="Arial"/>
              </a:rPr>
              <a:t>Is Kinematic</a:t>
            </a:r>
            <a:r>
              <a:rPr lang="en-US" sz="1800">
                <a:solidFill>
                  <a:srgbClr val="330066"/>
                </a:solidFill>
                <a:latin typeface="Arial"/>
                <a:ea typeface="Arial"/>
                <a:cs typeface="Arial"/>
                <a:sym typeface="Arial"/>
              </a:rPr>
              <a:t>) </a:t>
            </a:r>
            <a:r>
              <a:rPr b="1" lang="en-US" sz="1800">
                <a:solidFill>
                  <a:srgbClr val="330066"/>
                </a:solidFill>
                <a:latin typeface="Arial"/>
                <a:ea typeface="Arial"/>
                <a:cs typeface="Arial"/>
                <a:sym typeface="Arial"/>
              </a:rPr>
              <a:t>are not subject to physical laws </a:t>
            </a:r>
            <a:r>
              <a:rPr lang="en-US" sz="1800">
                <a:solidFill>
                  <a:srgbClr val="330066"/>
                </a:solidFill>
                <a:latin typeface="Arial"/>
                <a:ea typeface="Arial"/>
                <a:cs typeface="Arial"/>
                <a:sym typeface="Arial"/>
              </a:rPr>
              <a:t>and therefore are not affected by the forces. They are used in special circumstances, for example if we want to detect collisions but we want to manage them directly from scripting or objects that we want to move without  apply forces.</a:t>
            </a:r>
            <a:endParaRPr/>
          </a:p>
          <a:p>
            <a:pPr indent="-285750" lvl="0" marL="285750" marR="0" rtl="0" algn="l">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When we want to detect collisions between two objects, we need that </a:t>
            </a:r>
            <a:r>
              <a:rPr b="1" lang="en-US" sz="1800">
                <a:solidFill>
                  <a:srgbClr val="330066"/>
                </a:solidFill>
                <a:latin typeface="Arial"/>
                <a:ea typeface="Arial"/>
                <a:cs typeface="Arial"/>
                <a:sym typeface="Arial"/>
              </a:rPr>
              <a:t>both have the Collider component</a:t>
            </a:r>
            <a:r>
              <a:rPr lang="en-US" sz="1800">
                <a:solidFill>
                  <a:srgbClr val="330066"/>
                </a:solidFill>
                <a:latin typeface="Arial"/>
                <a:ea typeface="Arial"/>
                <a:cs typeface="Arial"/>
                <a:sym typeface="Arial"/>
              </a:rPr>
              <a:t>, but for that collision be detected, at least </a:t>
            </a:r>
            <a:r>
              <a:rPr b="1" lang="en-US" sz="1800">
                <a:solidFill>
                  <a:srgbClr val="330066"/>
                </a:solidFill>
                <a:latin typeface="Arial"/>
                <a:ea typeface="Arial"/>
                <a:cs typeface="Arial"/>
                <a:sym typeface="Arial"/>
              </a:rPr>
              <a:t>one of the two objects must have a Rigidbody</a:t>
            </a:r>
            <a:r>
              <a:rPr lang="en-US" sz="1800">
                <a:solidFill>
                  <a:srgbClr val="330066"/>
                </a:solidFill>
                <a:latin typeface="Arial"/>
                <a:ea typeface="Arial"/>
                <a:cs typeface="Arial"/>
                <a:sym typeface="Arial"/>
              </a:rPr>
              <a:t>, only with Collider would not be detected, hence the utility of isKinematic.</a:t>
            </a:r>
            <a:endParaRPr/>
          </a:p>
          <a:p>
            <a:pPr indent="-285750" lvl="0" marL="285750" marR="0" rtl="0" algn="l">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We can add to an object </a:t>
            </a:r>
            <a:r>
              <a:rPr b="1" lang="en-US" sz="1800">
                <a:solidFill>
                  <a:srgbClr val="330066"/>
                </a:solidFill>
                <a:latin typeface="Arial"/>
                <a:ea typeface="Arial"/>
                <a:cs typeface="Arial"/>
                <a:sym typeface="Arial"/>
              </a:rPr>
              <a:t>only the Collider component, without Rigidbody</a:t>
            </a:r>
            <a:r>
              <a:rPr lang="en-US" sz="1800">
                <a:solidFill>
                  <a:srgbClr val="330066"/>
                </a:solidFill>
                <a:latin typeface="Arial"/>
                <a:ea typeface="Arial"/>
                <a:cs typeface="Arial"/>
                <a:sym typeface="Arial"/>
              </a:rPr>
              <a:t>. This is useful for static elements such as  walls, with which objects can  collide and bounce. As already we have commented, the objects that  interact with it must have a Rigidbody so that the collision is detected.</a:t>
            </a:r>
            <a:endParaRPr/>
          </a:p>
        </p:txBody>
      </p:sp>
      <p:pic>
        <p:nvPicPr>
          <p:cNvPr id="934" name="Google Shape;934;p63"/>
          <p:cNvPicPr preferRelativeResize="0"/>
          <p:nvPr/>
        </p:nvPicPr>
        <p:blipFill rotWithShape="1">
          <a:blip r:embed="rId5">
            <a:alphaModFix/>
          </a:blip>
          <a:srcRect b="0" l="0" r="0" t="0"/>
          <a:stretch/>
        </p:blipFill>
        <p:spPr>
          <a:xfrm>
            <a:off x="2520574" y="5212637"/>
            <a:ext cx="1309822" cy="1425882"/>
          </a:xfrm>
          <a:prstGeom prst="rect">
            <a:avLst/>
          </a:prstGeom>
          <a:noFill/>
          <a:ln>
            <a:noFill/>
          </a:ln>
        </p:spPr>
      </p:pic>
      <p:pic>
        <p:nvPicPr>
          <p:cNvPr id="935" name="Google Shape;935;p63"/>
          <p:cNvPicPr preferRelativeResize="0"/>
          <p:nvPr/>
        </p:nvPicPr>
        <p:blipFill rotWithShape="1">
          <a:blip r:embed="rId6">
            <a:alphaModFix/>
          </a:blip>
          <a:srcRect b="0" l="0" r="0" t="0"/>
          <a:stretch/>
        </p:blipFill>
        <p:spPr>
          <a:xfrm>
            <a:off x="1011832" y="5212637"/>
            <a:ext cx="1296144" cy="1425883"/>
          </a:xfrm>
          <a:prstGeom prst="rect">
            <a:avLst/>
          </a:prstGeom>
          <a:noFill/>
          <a:ln>
            <a:noFill/>
          </a:ln>
        </p:spPr>
      </p:pic>
      <p:pic>
        <p:nvPicPr>
          <p:cNvPr id="936" name="Google Shape;936;p63"/>
          <p:cNvPicPr preferRelativeResize="0"/>
          <p:nvPr/>
        </p:nvPicPr>
        <p:blipFill rotWithShape="1">
          <a:blip r:embed="rId7">
            <a:alphaModFix/>
          </a:blip>
          <a:srcRect b="0" l="0" r="0" t="22342"/>
          <a:stretch/>
        </p:blipFill>
        <p:spPr>
          <a:xfrm>
            <a:off x="3456678" y="6638519"/>
            <a:ext cx="1415289" cy="337052"/>
          </a:xfrm>
          <a:prstGeom prst="rect">
            <a:avLst/>
          </a:prstGeom>
          <a:noFill/>
          <a:ln>
            <a:noFill/>
          </a:ln>
        </p:spPr>
      </p:pic>
      <p:pic>
        <p:nvPicPr>
          <p:cNvPr id="937" name="Google Shape;937;p63"/>
          <p:cNvPicPr preferRelativeResize="0"/>
          <p:nvPr/>
        </p:nvPicPr>
        <p:blipFill rotWithShape="1">
          <a:blip r:embed="rId8">
            <a:alphaModFix/>
          </a:blip>
          <a:srcRect b="0" l="0" r="0" t="0"/>
          <a:stretch/>
        </p:blipFill>
        <p:spPr>
          <a:xfrm>
            <a:off x="5275617" y="5727796"/>
            <a:ext cx="3676650" cy="1247775"/>
          </a:xfrm>
          <a:prstGeom prst="rect">
            <a:avLst/>
          </a:prstGeom>
          <a:noFill/>
          <a:ln>
            <a:noFill/>
          </a:ln>
        </p:spPr>
      </p:pic>
      <p:sp>
        <p:nvSpPr>
          <p:cNvPr id="938" name="Google Shape;938;p63"/>
          <p:cNvSpPr/>
          <p:nvPr/>
        </p:nvSpPr>
        <p:spPr>
          <a:xfrm>
            <a:off x="4876133" y="6638519"/>
            <a:ext cx="391801" cy="288032"/>
          </a:xfrm>
          <a:prstGeom prst="rightArrow">
            <a:avLst>
              <a:gd fmla="val 50000" name="adj1"/>
              <a:gd fmla="val 50000" name="adj2"/>
            </a:avLst>
          </a:prstGeom>
          <a:solidFill>
            <a:srgbClr val="FFFF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939" name="Google Shape;939;p63">
            <a:hlinkClick action="ppaction://hlinksldjump" r:id="rId9"/>
          </p:cNvPr>
          <p:cNvSpPr/>
          <p:nvPr/>
        </p:nvSpPr>
        <p:spPr>
          <a:xfrm>
            <a:off x="8424688" y="6975571"/>
            <a:ext cx="1261872" cy="41605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2" name="Shape 232"/>
        <p:cNvGrpSpPr/>
        <p:nvPr/>
      </p:nvGrpSpPr>
      <p:grpSpPr>
        <a:xfrm>
          <a:off x="0" y="0"/>
          <a:ext cx="0" cy="0"/>
          <a:chOff x="0" y="0"/>
          <a:chExt cx="0" cy="0"/>
        </a:xfrm>
      </p:grpSpPr>
      <p:sp>
        <p:nvSpPr>
          <p:cNvPr id="233" name="Google Shape;233;p28"/>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28"/>
          <p:cNvSpPr/>
          <p:nvPr/>
        </p:nvSpPr>
        <p:spPr>
          <a:xfrm>
            <a:off x="4794091" y="3595172"/>
            <a:ext cx="49244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 </a:t>
            </a:r>
            <a:endParaRPr/>
          </a:p>
        </p:txBody>
      </p:sp>
      <p:pic>
        <p:nvPicPr>
          <p:cNvPr id="235" name="Google Shape;235;p28"/>
          <p:cNvPicPr preferRelativeResize="0"/>
          <p:nvPr/>
        </p:nvPicPr>
        <p:blipFill rotWithShape="1">
          <a:blip r:embed="rId3">
            <a:alphaModFix/>
          </a:blip>
          <a:srcRect b="0" l="0" r="0" t="0"/>
          <a:stretch/>
        </p:blipFill>
        <p:spPr>
          <a:xfrm>
            <a:off x="1225851" y="856064"/>
            <a:ext cx="7897297" cy="6216880"/>
          </a:xfrm>
          <a:prstGeom prst="rect">
            <a:avLst/>
          </a:prstGeom>
          <a:noFill/>
          <a:ln>
            <a:noFill/>
          </a:ln>
        </p:spPr>
      </p:pic>
      <p:sp>
        <p:nvSpPr>
          <p:cNvPr id="236" name="Google Shape;236;p28">
            <a:hlinkClick action="ppaction://hlinksldjump" r:id="rId4"/>
          </p:cNvPr>
          <p:cNvSpPr/>
          <p:nvPr/>
        </p:nvSpPr>
        <p:spPr>
          <a:xfrm>
            <a:off x="8001349" y="6901469"/>
            <a:ext cx="1261872" cy="41605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28"/>
          <p:cNvSpPr txBox="1"/>
          <p:nvPr/>
        </p:nvSpPr>
        <p:spPr>
          <a:xfrm>
            <a:off x="2210198" y="208096"/>
            <a:ext cx="5638500" cy="539400"/>
          </a:xfrm>
          <a:prstGeom prst="rect">
            <a:avLst/>
          </a:prstGeom>
          <a:noFill/>
          <a:ln>
            <a:noFill/>
          </a:ln>
        </p:spPr>
        <p:txBody>
          <a:bodyPr anchorCtr="0" anchor="t" bIns="45000" lIns="90000" spcFirstLastPara="1" rIns="90000" wrap="square" tIns="108350">
            <a:noAutofit/>
          </a:bodyPr>
          <a:lstStyle/>
          <a:p>
            <a:pPr indent="0" lvl="0" marL="0" marR="0" rtl="0" algn="ctr">
              <a:spcBef>
                <a:spcPts val="0"/>
              </a:spcBef>
              <a:spcAft>
                <a:spcPts val="0"/>
              </a:spcAft>
              <a:buClr>
                <a:srgbClr val="000080"/>
              </a:buClr>
              <a:buSzPts val="2400"/>
              <a:buFont typeface="Times New Roman"/>
              <a:buNone/>
            </a:pPr>
            <a:r>
              <a:rPr b="1" lang="en-US" sz="2400">
                <a:solidFill>
                  <a:srgbClr val="000080"/>
                </a:solidFill>
              </a:rPr>
              <a:t>Un bon moment per als videojocs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64"/>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951" name="Google Shape;951;p64"/>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952" name="Google Shape;952;p64"/>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953" name="Google Shape;953;p64"/>
          <p:cNvSpPr/>
          <p:nvPr/>
        </p:nvSpPr>
        <p:spPr>
          <a:xfrm>
            <a:off x="2808064" y="271134"/>
            <a:ext cx="302037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2D physics in Unity</a:t>
            </a:r>
            <a:endParaRPr/>
          </a:p>
        </p:txBody>
      </p:sp>
      <p:sp>
        <p:nvSpPr>
          <p:cNvPr id="954" name="Google Shape;954;p64"/>
          <p:cNvSpPr/>
          <p:nvPr/>
        </p:nvSpPr>
        <p:spPr>
          <a:xfrm>
            <a:off x="1013455" y="1207991"/>
            <a:ext cx="7938812" cy="2743636"/>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Unity has a </a:t>
            </a:r>
            <a:r>
              <a:rPr b="1" lang="en-US" sz="1800">
                <a:solidFill>
                  <a:srgbClr val="330066"/>
                </a:solidFill>
                <a:latin typeface="Arial"/>
                <a:ea typeface="Arial"/>
                <a:cs typeface="Arial"/>
                <a:sym typeface="Arial"/>
              </a:rPr>
              <a:t>built-in second physical engine for 2D games: Box2D.</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The presence of this 2D physical engine makes everything that we see in 3D has its </a:t>
            </a:r>
            <a:r>
              <a:rPr b="1" lang="en-US" sz="1800">
                <a:solidFill>
                  <a:srgbClr val="330066"/>
                </a:solidFill>
                <a:latin typeface="Arial"/>
                <a:ea typeface="Arial"/>
                <a:cs typeface="Arial"/>
                <a:sym typeface="Arial"/>
              </a:rPr>
              <a:t>2D</a:t>
            </a:r>
            <a:r>
              <a:rPr lang="en-US" sz="1800">
                <a:solidFill>
                  <a:srgbClr val="330066"/>
                </a:solidFill>
                <a:latin typeface="Arial"/>
                <a:ea typeface="Arial"/>
                <a:cs typeface="Arial"/>
                <a:sym typeface="Arial"/>
              </a:rPr>
              <a:t> </a:t>
            </a:r>
            <a:r>
              <a:rPr b="1" lang="en-US" sz="1800">
                <a:solidFill>
                  <a:srgbClr val="330066"/>
                </a:solidFill>
                <a:latin typeface="Arial"/>
                <a:ea typeface="Arial"/>
                <a:cs typeface="Arial"/>
                <a:sym typeface="Arial"/>
              </a:rPr>
              <a:t>version</a:t>
            </a:r>
            <a:r>
              <a:rPr lang="en-US" sz="1800">
                <a:solidFill>
                  <a:srgbClr val="330066"/>
                </a:solidFill>
                <a:latin typeface="Arial"/>
                <a:ea typeface="Arial"/>
                <a:cs typeface="Arial"/>
                <a:sym typeface="Arial"/>
              </a:rPr>
              <a:t>.</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In this way, all the components and elements that we are going to study have their version with the </a:t>
            </a:r>
            <a:r>
              <a:rPr b="1" lang="en-US" sz="1800">
                <a:solidFill>
                  <a:srgbClr val="330066"/>
                </a:solidFill>
                <a:latin typeface="Arial"/>
                <a:ea typeface="Arial"/>
                <a:cs typeface="Arial"/>
                <a:sym typeface="Arial"/>
              </a:rPr>
              <a:t>suffix 2d</a:t>
            </a:r>
            <a:r>
              <a:rPr lang="en-US" sz="1800">
                <a:solidFill>
                  <a:srgbClr val="330066"/>
                </a:solidFill>
                <a:latin typeface="Arial"/>
                <a:ea typeface="Arial"/>
                <a:cs typeface="Arial"/>
                <a:sym typeface="Arial"/>
              </a:rPr>
              <a:t>:  like Rigidbody2d, Collider2d,  Collision2d, OnCollisionEnter2d, etc.</a:t>
            </a:r>
            <a:endParaRPr/>
          </a:p>
          <a:p>
            <a:pPr indent="0" lvl="0" marL="0" marR="0" rtl="0" algn="l">
              <a:lnSpc>
                <a:spcPct val="94000"/>
              </a:lnSpc>
              <a:spcBef>
                <a:spcPts val="600"/>
              </a:spcBef>
              <a:spcAft>
                <a:spcPts val="0"/>
              </a:spcAft>
              <a:buNone/>
            </a:pPr>
            <a:r>
              <a:rPr b="1" lang="en-US" sz="1800">
                <a:solidFill>
                  <a:srgbClr val="330066"/>
                </a:solidFill>
                <a:latin typeface="Arial"/>
                <a:ea typeface="Arial"/>
                <a:cs typeface="Arial"/>
                <a:sym typeface="Arial"/>
              </a:rPr>
              <a:t>We can NOT combine 2D physics with 3D</a:t>
            </a:r>
            <a:r>
              <a:rPr lang="en-US" sz="1800">
                <a:solidFill>
                  <a:srgbClr val="330066"/>
                </a:solidFill>
                <a:latin typeface="Arial"/>
                <a:ea typeface="Arial"/>
                <a:cs typeface="Arial"/>
                <a:sym typeface="Arial"/>
              </a:rPr>
              <a:t>. We're going to have to choose one of them. </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The specific 2D components can be  find in </a:t>
            </a:r>
            <a:r>
              <a:rPr b="1" lang="en-US" sz="1800">
                <a:solidFill>
                  <a:srgbClr val="330066"/>
                </a:solidFill>
                <a:latin typeface="Arial"/>
                <a:ea typeface="Arial"/>
                <a:cs typeface="Arial"/>
                <a:sym typeface="Arial"/>
              </a:rPr>
              <a:t>Component → Physics 2D</a:t>
            </a:r>
            <a:endParaRPr/>
          </a:p>
        </p:txBody>
      </p:sp>
      <p:pic>
        <p:nvPicPr>
          <p:cNvPr id="955" name="Google Shape;955;p64"/>
          <p:cNvPicPr preferRelativeResize="0"/>
          <p:nvPr/>
        </p:nvPicPr>
        <p:blipFill rotWithShape="1">
          <a:blip r:embed="rId5">
            <a:alphaModFix/>
          </a:blip>
          <a:srcRect b="0" l="0" r="0" t="0"/>
          <a:stretch/>
        </p:blipFill>
        <p:spPr>
          <a:xfrm>
            <a:off x="1404938" y="4211885"/>
            <a:ext cx="2448272" cy="1951521"/>
          </a:xfrm>
          <a:prstGeom prst="rect">
            <a:avLst/>
          </a:prstGeom>
          <a:noFill/>
          <a:ln>
            <a:noFill/>
          </a:ln>
        </p:spPr>
      </p:pic>
      <p:pic>
        <p:nvPicPr>
          <p:cNvPr id="956" name="Google Shape;956;p64"/>
          <p:cNvPicPr preferRelativeResize="0"/>
          <p:nvPr/>
        </p:nvPicPr>
        <p:blipFill rotWithShape="1">
          <a:blip r:embed="rId6">
            <a:alphaModFix/>
          </a:blip>
          <a:srcRect b="46001" l="0" r="0" t="0"/>
          <a:stretch/>
        </p:blipFill>
        <p:spPr>
          <a:xfrm>
            <a:off x="4842417" y="4211275"/>
            <a:ext cx="1419225" cy="2664296"/>
          </a:xfrm>
          <a:prstGeom prst="rect">
            <a:avLst/>
          </a:prstGeom>
          <a:noFill/>
          <a:ln>
            <a:noFill/>
          </a:ln>
        </p:spPr>
      </p:pic>
      <p:pic>
        <p:nvPicPr>
          <p:cNvPr id="957" name="Google Shape;957;p64"/>
          <p:cNvPicPr preferRelativeResize="0"/>
          <p:nvPr/>
        </p:nvPicPr>
        <p:blipFill rotWithShape="1">
          <a:blip r:embed="rId6">
            <a:alphaModFix/>
          </a:blip>
          <a:srcRect b="0" l="0" r="0" t="53999"/>
          <a:stretch/>
        </p:blipFill>
        <p:spPr>
          <a:xfrm>
            <a:off x="6562837" y="4211275"/>
            <a:ext cx="1665996" cy="2664296"/>
          </a:xfrm>
          <a:prstGeom prst="rect">
            <a:avLst/>
          </a:prstGeom>
          <a:noFill/>
          <a:ln>
            <a:noFill/>
          </a:ln>
        </p:spPr>
      </p:pic>
      <p:sp>
        <p:nvSpPr>
          <p:cNvPr id="958" name="Google Shape;958;p64"/>
          <p:cNvSpPr/>
          <p:nvPr/>
        </p:nvSpPr>
        <p:spPr>
          <a:xfrm>
            <a:off x="4176216" y="5796061"/>
            <a:ext cx="391801" cy="288032"/>
          </a:xfrm>
          <a:prstGeom prst="rightArrow">
            <a:avLst>
              <a:gd fmla="val 50000" name="adj1"/>
              <a:gd fmla="val 50000" name="adj2"/>
            </a:avLst>
          </a:prstGeom>
          <a:solidFill>
            <a:srgbClr val="FFFF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959" name="Google Shape;959;p64">
            <a:hlinkClick action="ppaction://hlinksldjump" r:id="rId7"/>
          </p:cNvPr>
          <p:cNvSpPr/>
          <p:nvPr/>
        </p:nvSpPr>
        <p:spPr>
          <a:xfrm>
            <a:off x="8424688" y="6827097"/>
            <a:ext cx="1261872" cy="4160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65"/>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971" name="Google Shape;971;p65"/>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972" name="Google Shape;972;p65"/>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973" name="Google Shape;973;p65"/>
          <p:cNvSpPr/>
          <p:nvPr/>
        </p:nvSpPr>
        <p:spPr>
          <a:xfrm>
            <a:off x="2808064" y="271134"/>
            <a:ext cx="409599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The RigidBody component</a:t>
            </a:r>
            <a:endParaRPr/>
          </a:p>
        </p:txBody>
      </p:sp>
      <p:sp>
        <p:nvSpPr>
          <p:cNvPr id="974" name="Google Shape;974;p65"/>
          <p:cNvSpPr/>
          <p:nvPr/>
        </p:nvSpPr>
        <p:spPr>
          <a:xfrm>
            <a:off x="797555" y="888868"/>
            <a:ext cx="8635370" cy="6406947"/>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There are </a:t>
            </a:r>
            <a:r>
              <a:rPr b="1" lang="en-US" sz="1800">
                <a:solidFill>
                  <a:srgbClr val="330066"/>
                </a:solidFill>
                <a:latin typeface="Arial"/>
                <a:ea typeface="Arial"/>
                <a:cs typeface="Arial"/>
                <a:sym typeface="Arial"/>
              </a:rPr>
              <a:t>many properties </a:t>
            </a:r>
            <a:r>
              <a:rPr lang="en-US" sz="1800">
                <a:solidFill>
                  <a:srgbClr val="330066"/>
                </a:solidFill>
                <a:latin typeface="Arial"/>
                <a:ea typeface="Arial"/>
                <a:cs typeface="Arial"/>
                <a:sym typeface="Arial"/>
              </a:rPr>
              <a:t>that we can control of a Rigidbody, being the most important:</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The </a:t>
            </a:r>
            <a:r>
              <a:rPr b="1" lang="en-US" sz="1800">
                <a:solidFill>
                  <a:srgbClr val="330066"/>
                </a:solidFill>
                <a:latin typeface="Arial"/>
                <a:ea typeface="Arial"/>
                <a:cs typeface="Arial"/>
                <a:sym typeface="Arial"/>
              </a:rPr>
              <a:t>Mass</a:t>
            </a:r>
            <a:r>
              <a:rPr lang="en-US" sz="1800">
                <a:solidFill>
                  <a:srgbClr val="330066"/>
                </a:solidFill>
                <a:latin typeface="Arial"/>
                <a:ea typeface="Arial"/>
                <a:cs typeface="Arial"/>
                <a:sym typeface="Arial"/>
              </a:rPr>
              <a:t>. The weight of the object or in Kg.</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Friction (</a:t>
            </a:r>
            <a:r>
              <a:rPr b="1" lang="en-US" sz="1800">
                <a:solidFill>
                  <a:srgbClr val="330066"/>
                </a:solidFill>
                <a:latin typeface="Arial"/>
                <a:ea typeface="Arial"/>
                <a:cs typeface="Arial"/>
                <a:sym typeface="Arial"/>
              </a:rPr>
              <a:t>Drag</a:t>
            </a:r>
            <a:r>
              <a:rPr lang="en-US" sz="1800">
                <a:solidFill>
                  <a:srgbClr val="330066"/>
                </a:solidFill>
                <a:latin typeface="Arial"/>
                <a:ea typeface="Arial"/>
                <a:cs typeface="Arial"/>
                <a:sym typeface="Arial"/>
              </a:rPr>
              <a:t>). How much resistance we have from the air when we move by forces.</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Angular friction (</a:t>
            </a:r>
            <a:r>
              <a:rPr b="1" lang="en-US" sz="1800">
                <a:solidFill>
                  <a:srgbClr val="330066"/>
                </a:solidFill>
                <a:latin typeface="Arial"/>
                <a:ea typeface="Arial"/>
                <a:cs typeface="Arial"/>
                <a:sym typeface="Arial"/>
              </a:rPr>
              <a:t>Angular Drag</a:t>
            </a:r>
            <a:r>
              <a:rPr lang="en-US" sz="1800">
                <a:solidFill>
                  <a:srgbClr val="330066"/>
                </a:solidFill>
                <a:latin typeface="Arial"/>
                <a:ea typeface="Arial"/>
                <a:cs typeface="Arial"/>
                <a:sym typeface="Arial"/>
              </a:rPr>
              <a:t>).  How much resistance we have from the air when moving by forces of Torque.</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Use </a:t>
            </a:r>
            <a:r>
              <a:rPr b="1" lang="en-US" sz="1800">
                <a:solidFill>
                  <a:srgbClr val="330066"/>
                </a:solidFill>
                <a:latin typeface="Arial"/>
                <a:ea typeface="Arial"/>
                <a:cs typeface="Arial"/>
                <a:sym typeface="Arial"/>
              </a:rPr>
              <a:t>Gravity</a:t>
            </a:r>
            <a:r>
              <a:rPr lang="en-US" sz="1800">
                <a:solidFill>
                  <a:srgbClr val="330066"/>
                </a:solidFill>
                <a:latin typeface="Arial"/>
                <a:ea typeface="Arial"/>
                <a:cs typeface="Arial"/>
                <a:sym typeface="Arial"/>
              </a:rPr>
              <a:t>. Whether or not the object is under the effect of gravity.</a:t>
            </a:r>
            <a:endParaRPr/>
          </a:p>
          <a:p>
            <a:pPr indent="-285750" lvl="1" marL="742950" marR="0" rtl="0" algn="l">
              <a:lnSpc>
                <a:spcPct val="94000"/>
              </a:lnSpc>
              <a:spcBef>
                <a:spcPts val="600"/>
              </a:spcBef>
              <a:spcAft>
                <a:spcPts val="0"/>
              </a:spcAft>
              <a:buNone/>
            </a:pPr>
            <a:r>
              <a:rPr b="0" i="0" lang="en-US" sz="1600" u="none" cap="none" strike="noStrike">
                <a:solidFill>
                  <a:srgbClr val="330066"/>
                </a:solidFill>
                <a:latin typeface="Arial"/>
                <a:ea typeface="Arial"/>
                <a:cs typeface="Arial"/>
                <a:sym typeface="Arial"/>
              </a:rPr>
              <a:t>We can change the default severity from </a:t>
            </a:r>
            <a:r>
              <a:rPr b="1" i="0" lang="en-US" sz="1600" u="none" cap="none" strike="noStrike">
                <a:solidFill>
                  <a:srgbClr val="330066"/>
                </a:solidFill>
                <a:latin typeface="Arial"/>
                <a:ea typeface="Arial"/>
                <a:cs typeface="Arial"/>
                <a:sym typeface="Arial"/>
              </a:rPr>
              <a:t>Edit → Project Settings → Physics</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Is Kinematic</a:t>
            </a:r>
            <a:r>
              <a:rPr lang="en-US" sz="1800">
                <a:solidFill>
                  <a:srgbClr val="330066"/>
                </a:solidFill>
                <a:latin typeface="Arial"/>
                <a:ea typeface="Arial"/>
                <a:cs typeface="Arial"/>
                <a:sym typeface="Arial"/>
              </a:rPr>
              <a:t>. Whether the Rigidbody is cinematic or not.</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We </a:t>
            </a:r>
            <a:r>
              <a:rPr b="1" lang="en-US" sz="1800">
                <a:solidFill>
                  <a:srgbClr val="330066"/>
                </a:solidFill>
                <a:latin typeface="Arial"/>
                <a:ea typeface="Arial"/>
                <a:cs typeface="Arial"/>
                <a:sym typeface="Arial"/>
              </a:rPr>
              <a:t>can create physical materials </a:t>
            </a:r>
            <a:r>
              <a:rPr lang="en-US" sz="1800">
                <a:solidFill>
                  <a:srgbClr val="330066"/>
                </a:solidFill>
                <a:latin typeface="Arial"/>
                <a:ea typeface="Arial"/>
                <a:cs typeface="Arial"/>
                <a:sym typeface="Arial"/>
              </a:rPr>
              <a:t>(Physic Material) to adjust the friction and the effect of bounce between colliding objects (Assets → Create → Physics Material).</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They are </a:t>
            </a:r>
            <a:r>
              <a:rPr b="1" lang="en-US" sz="1800">
                <a:solidFill>
                  <a:srgbClr val="330066"/>
                </a:solidFill>
                <a:latin typeface="Arial"/>
                <a:ea typeface="Arial"/>
                <a:cs typeface="Arial"/>
                <a:sym typeface="Arial"/>
              </a:rPr>
              <a:t>applied on the Collider </a:t>
            </a:r>
            <a:r>
              <a:rPr lang="en-US" sz="1800">
                <a:solidFill>
                  <a:srgbClr val="330066"/>
                </a:solidFill>
                <a:latin typeface="Arial"/>
                <a:ea typeface="Arial"/>
                <a:cs typeface="Arial"/>
                <a:sym typeface="Arial"/>
              </a:rPr>
              <a:t>component of the object.</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Dynamic Friction</a:t>
            </a:r>
            <a:r>
              <a:rPr lang="en-US" sz="1800">
                <a:solidFill>
                  <a:srgbClr val="330066"/>
                </a:solidFill>
                <a:latin typeface="Arial"/>
                <a:ea typeface="Arial"/>
                <a:cs typeface="Arial"/>
                <a:sym typeface="Arial"/>
              </a:rPr>
              <a:t>: The friction used when in motion. Usually a value from 0 to 1. A value of zero behaves like ice, a value of 1 will cause it to slow down quickly unless it is that a lot of force or gravity is applied to the object.</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Static Friction</a:t>
            </a:r>
            <a:r>
              <a:rPr lang="en-US" sz="1800">
                <a:solidFill>
                  <a:srgbClr val="330066"/>
                </a:solidFill>
                <a:latin typeface="Arial"/>
                <a:ea typeface="Arial"/>
                <a:cs typeface="Arial"/>
                <a:sym typeface="Arial"/>
              </a:rPr>
              <a:t>: The friction used when an object is still on the surface. Usually a value from 0 to 1. A value of zero feels like ice, a value of 1 will make it difficult for the object move.</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Bounciness</a:t>
            </a:r>
            <a:r>
              <a:rPr lang="en-US" sz="1800">
                <a:solidFill>
                  <a:srgbClr val="330066"/>
                </a:solidFill>
                <a:latin typeface="Arial"/>
                <a:ea typeface="Arial"/>
                <a:cs typeface="Arial"/>
                <a:sym typeface="Arial"/>
              </a:rPr>
              <a:t>: The amount of bounce (rubber effect). A value of 0 will not cause it to bounce. A value of 1 will make it bounce without losing energy.</a:t>
            </a:r>
            <a:endParaRPr b="1" sz="1800">
              <a:solidFill>
                <a:srgbClr val="330066"/>
              </a:solidFill>
              <a:latin typeface="Arial"/>
              <a:ea typeface="Arial"/>
              <a:cs typeface="Arial"/>
              <a:sym typeface="Arial"/>
            </a:endParaRPr>
          </a:p>
        </p:txBody>
      </p:sp>
      <p:sp>
        <p:nvSpPr>
          <p:cNvPr id="975" name="Google Shape;975;p65">
            <a:hlinkClick action="ppaction://hlinksldjump" r:id="rId5"/>
          </p:cNvPr>
          <p:cNvSpPr/>
          <p:nvPr/>
        </p:nvSpPr>
        <p:spPr>
          <a:xfrm>
            <a:off x="8132174" y="6984051"/>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66"/>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987" name="Google Shape;987;p66"/>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988" name="Google Shape;988;p66"/>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989" name="Google Shape;989;p66"/>
          <p:cNvSpPr/>
          <p:nvPr/>
        </p:nvSpPr>
        <p:spPr>
          <a:xfrm>
            <a:off x="1287830" y="223862"/>
            <a:ext cx="737054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The ForceMode and Rigidbody.AddForce method</a:t>
            </a:r>
            <a:endParaRPr/>
          </a:p>
        </p:txBody>
      </p:sp>
      <p:sp>
        <p:nvSpPr>
          <p:cNvPr id="990" name="Google Shape;990;p66"/>
          <p:cNvSpPr/>
          <p:nvPr/>
        </p:nvSpPr>
        <p:spPr>
          <a:xfrm>
            <a:off x="755774" y="1403286"/>
            <a:ext cx="8569076" cy="2308324"/>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Use </a:t>
            </a:r>
            <a:r>
              <a:rPr b="1" lang="en-US" sz="1800">
                <a:solidFill>
                  <a:srgbClr val="002060"/>
                </a:solidFill>
                <a:latin typeface="Arial"/>
                <a:ea typeface="Arial"/>
                <a:cs typeface="Arial"/>
                <a:sym typeface="Arial"/>
              </a:rPr>
              <a:t>ForceMode</a:t>
            </a:r>
            <a:r>
              <a:rPr lang="en-US" sz="1800">
                <a:solidFill>
                  <a:srgbClr val="002060"/>
                </a:solidFill>
                <a:latin typeface="Arial"/>
                <a:ea typeface="Arial"/>
                <a:cs typeface="Arial"/>
                <a:sym typeface="Arial"/>
              </a:rPr>
              <a:t> to specify </a:t>
            </a:r>
            <a:r>
              <a:rPr b="1" lang="en-US" sz="1800">
                <a:solidFill>
                  <a:srgbClr val="002060"/>
                </a:solidFill>
                <a:latin typeface="Arial"/>
                <a:ea typeface="Arial"/>
                <a:cs typeface="Arial"/>
                <a:sym typeface="Arial"/>
              </a:rPr>
              <a:t>how to apply a force using Rigidbody.AddForce</a:t>
            </a:r>
            <a:r>
              <a:rPr lang="en-US" sz="1800">
                <a:solidFill>
                  <a:srgbClr val="002060"/>
                </a:solidFill>
                <a:latin typeface="Arial"/>
                <a:ea typeface="Arial"/>
                <a:cs typeface="Arial"/>
                <a:sym typeface="Arial"/>
              </a:rPr>
              <a:t>.</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The </a:t>
            </a:r>
            <a:r>
              <a:rPr b="1" lang="en-US" sz="1800">
                <a:solidFill>
                  <a:srgbClr val="002060"/>
                </a:solidFill>
                <a:latin typeface="Arial"/>
                <a:ea typeface="Arial"/>
                <a:cs typeface="Arial"/>
                <a:sym typeface="Arial"/>
              </a:rPr>
              <a:t>AddForce</a:t>
            </a:r>
            <a:r>
              <a:rPr lang="en-US" sz="1800">
                <a:solidFill>
                  <a:srgbClr val="002060"/>
                </a:solidFill>
                <a:latin typeface="Arial"/>
                <a:ea typeface="Arial"/>
                <a:cs typeface="Arial"/>
                <a:sym typeface="Arial"/>
              </a:rPr>
              <a:t> function impacts </a:t>
            </a:r>
            <a:r>
              <a:rPr b="1" lang="en-US" sz="1800">
                <a:solidFill>
                  <a:srgbClr val="002060"/>
                </a:solidFill>
                <a:latin typeface="Arial"/>
                <a:ea typeface="Arial"/>
                <a:cs typeface="Arial"/>
                <a:sym typeface="Arial"/>
              </a:rPr>
              <a:t>how your GameObject moves </a:t>
            </a:r>
            <a:r>
              <a:rPr lang="en-US" sz="1800">
                <a:solidFill>
                  <a:srgbClr val="002060"/>
                </a:solidFill>
                <a:latin typeface="Arial"/>
                <a:ea typeface="Arial"/>
                <a:cs typeface="Arial"/>
                <a:sym typeface="Arial"/>
              </a:rPr>
              <a:t>by allowing you to define your own force vector, as well as choosing how to apply this force to the GameObject (this GameObject must have a Rigidbody component attached).</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ForceMode allows you to choose from four different ways to affect the GameObject using this Force: </a:t>
            </a:r>
            <a:endParaRPr/>
          </a:p>
          <a:p>
            <a:pPr indent="-285750" lvl="1" marL="1028700" marR="0" rtl="0" algn="l">
              <a:spcBef>
                <a:spcPts val="0"/>
              </a:spcBef>
              <a:spcAft>
                <a:spcPts val="0"/>
              </a:spcAft>
              <a:buClr>
                <a:srgbClr val="000000"/>
              </a:buClr>
              <a:buSzPts val="1800"/>
              <a:buFont typeface="Arial"/>
              <a:buChar char="•"/>
            </a:pPr>
            <a:r>
              <a:rPr b="1" i="0" lang="en-US" sz="1800" u="none" cap="none" strike="noStrike">
                <a:solidFill>
                  <a:srgbClr val="002060"/>
                </a:solidFill>
                <a:latin typeface="Arial"/>
                <a:ea typeface="Arial"/>
                <a:cs typeface="Arial"/>
                <a:sym typeface="Arial"/>
              </a:rPr>
              <a:t>Acceleration, Force, Impulse, and VelocityChange</a:t>
            </a:r>
            <a:endParaRPr b="1" i="0" sz="1800" u="none" cap="none" strike="noStrike">
              <a:solidFill>
                <a:srgbClr val="002060"/>
              </a:solidFill>
              <a:latin typeface="Arial"/>
              <a:ea typeface="Arial"/>
              <a:cs typeface="Arial"/>
              <a:sym typeface="Arial"/>
            </a:endParaRPr>
          </a:p>
        </p:txBody>
      </p:sp>
      <p:sp>
        <p:nvSpPr>
          <p:cNvPr id="991" name="Google Shape;991;p66"/>
          <p:cNvSpPr/>
          <p:nvPr/>
        </p:nvSpPr>
        <p:spPr>
          <a:xfrm>
            <a:off x="765770" y="4499917"/>
            <a:ext cx="8569076" cy="2031325"/>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Rigidbody.AddForce method</a:t>
            </a:r>
            <a:endParaRPr/>
          </a:p>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Adds a force </a:t>
            </a:r>
            <a:r>
              <a:rPr lang="en-US" sz="1800">
                <a:solidFill>
                  <a:srgbClr val="002060"/>
                </a:solidFill>
                <a:latin typeface="Arial"/>
                <a:ea typeface="Arial"/>
                <a:cs typeface="Arial"/>
                <a:sym typeface="Arial"/>
              </a:rPr>
              <a:t>to the Rigidbody.</a:t>
            </a:r>
            <a:endParaRPr/>
          </a:p>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Force is applied continuously</a:t>
            </a:r>
            <a:r>
              <a:rPr lang="en-US" sz="1800">
                <a:solidFill>
                  <a:srgbClr val="002060"/>
                </a:solidFill>
                <a:latin typeface="Arial"/>
                <a:ea typeface="Arial"/>
                <a:cs typeface="Arial"/>
                <a:sym typeface="Arial"/>
              </a:rPr>
              <a:t> along the direction of the force vector. Specifying the ForceMode mode allows the </a:t>
            </a:r>
            <a:r>
              <a:rPr b="1" lang="en-US" sz="1800">
                <a:solidFill>
                  <a:srgbClr val="002060"/>
                </a:solidFill>
                <a:latin typeface="Arial"/>
                <a:ea typeface="Arial"/>
                <a:cs typeface="Arial"/>
                <a:sym typeface="Arial"/>
              </a:rPr>
              <a:t>type of force </a:t>
            </a:r>
            <a:r>
              <a:rPr lang="en-US" sz="1800">
                <a:solidFill>
                  <a:srgbClr val="002060"/>
                </a:solidFill>
                <a:latin typeface="Arial"/>
                <a:ea typeface="Arial"/>
                <a:cs typeface="Arial"/>
                <a:sym typeface="Arial"/>
              </a:rPr>
              <a:t>to be changed to an </a:t>
            </a:r>
            <a:r>
              <a:rPr b="1" lang="en-US" sz="1800">
                <a:solidFill>
                  <a:srgbClr val="002060"/>
                </a:solidFill>
                <a:latin typeface="Arial"/>
                <a:ea typeface="Arial"/>
                <a:cs typeface="Arial"/>
                <a:sym typeface="Arial"/>
              </a:rPr>
              <a:t>Acceleration</a:t>
            </a: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Impulse</a:t>
            </a:r>
            <a:r>
              <a:rPr lang="en-US" sz="1800">
                <a:solidFill>
                  <a:srgbClr val="002060"/>
                </a:solidFill>
                <a:latin typeface="Arial"/>
                <a:ea typeface="Arial"/>
                <a:cs typeface="Arial"/>
                <a:sym typeface="Arial"/>
              </a:rPr>
              <a:t> or </a:t>
            </a:r>
            <a:r>
              <a:rPr b="1" lang="en-US" sz="1800">
                <a:solidFill>
                  <a:srgbClr val="002060"/>
                </a:solidFill>
                <a:latin typeface="Arial"/>
                <a:ea typeface="Arial"/>
                <a:cs typeface="Arial"/>
                <a:sym typeface="Arial"/>
              </a:rPr>
              <a:t>Velocity</a:t>
            </a: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Change</a:t>
            </a:r>
            <a:r>
              <a:rPr lang="en-US" sz="1800">
                <a:solidFill>
                  <a:srgbClr val="002060"/>
                </a:solidFill>
                <a:latin typeface="Arial"/>
                <a:ea typeface="Arial"/>
                <a:cs typeface="Arial"/>
                <a:sym typeface="Arial"/>
              </a:rPr>
              <a:t>.</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Force can be </a:t>
            </a:r>
            <a:r>
              <a:rPr b="1" lang="en-US" sz="1800">
                <a:solidFill>
                  <a:srgbClr val="002060"/>
                </a:solidFill>
                <a:latin typeface="Arial"/>
                <a:ea typeface="Arial"/>
                <a:cs typeface="Arial"/>
                <a:sym typeface="Arial"/>
              </a:rPr>
              <a:t>applied only to an active Rigidbody</a:t>
            </a:r>
            <a:r>
              <a:rPr lang="en-US" sz="1800">
                <a:solidFill>
                  <a:srgbClr val="002060"/>
                </a:solidFill>
                <a:latin typeface="Arial"/>
                <a:ea typeface="Arial"/>
                <a:cs typeface="Arial"/>
                <a:sym typeface="Arial"/>
              </a:rPr>
              <a:t>.</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If a GameObject is </a:t>
            </a:r>
            <a:r>
              <a:rPr b="1" lang="en-US" sz="1800">
                <a:solidFill>
                  <a:srgbClr val="002060"/>
                </a:solidFill>
                <a:latin typeface="Arial"/>
                <a:ea typeface="Arial"/>
                <a:cs typeface="Arial"/>
                <a:sym typeface="Arial"/>
              </a:rPr>
              <a:t>inactive</a:t>
            </a:r>
            <a:r>
              <a:rPr lang="en-US" sz="1800">
                <a:solidFill>
                  <a:srgbClr val="002060"/>
                </a:solidFill>
                <a:latin typeface="Arial"/>
                <a:ea typeface="Arial"/>
                <a:cs typeface="Arial"/>
                <a:sym typeface="Arial"/>
              </a:rPr>
              <a:t>, AddForce has </a:t>
            </a:r>
            <a:r>
              <a:rPr b="1" lang="en-US" sz="1800">
                <a:solidFill>
                  <a:srgbClr val="002060"/>
                </a:solidFill>
                <a:latin typeface="Arial"/>
                <a:ea typeface="Arial"/>
                <a:cs typeface="Arial"/>
                <a:sym typeface="Arial"/>
              </a:rPr>
              <a:t>no effect</a:t>
            </a:r>
            <a:r>
              <a:rPr lang="en-US" sz="1800">
                <a:solidFill>
                  <a:srgbClr val="002060"/>
                </a:solidFill>
                <a:latin typeface="Arial"/>
                <a:ea typeface="Arial"/>
                <a:cs typeface="Arial"/>
                <a:sym typeface="Arial"/>
              </a:rPr>
              <a:t>.</a:t>
            </a:r>
            <a:endParaRPr sz="1800">
              <a:solidFill>
                <a:srgbClr val="002060"/>
              </a:solidFill>
              <a:latin typeface="Arial"/>
              <a:ea typeface="Arial"/>
              <a:cs typeface="Arial"/>
              <a:sym typeface="Arial"/>
            </a:endParaRPr>
          </a:p>
        </p:txBody>
      </p:sp>
      <p:sp>
        <p:nvSpPr>
          <p:cNvPr id="992" name="Google Shape;992;p66"/>
          <p:cNvSpPr/>
          <p:nvPr/>
        </p:nvSpPr>
        <p:spPr>
          <a:xfrm>
            <a:off x="755774" y="958793"/>
            <a:ext cx="1890261"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The ForceMode</a:t>
            </a:r>
            <a:endParaRPr sz="1800">
              <a:solidFill>
                <a:schemeClr val="lt1"/>
              </a:solidFill>
              <a:latin typeface="Arial"/>
              <a:ea typeface="Arial"/>
              <a:cs typeface="Arial"/>
              <a:sym typeface="Arial"/>
            </a:endParaRPr>
          </a:p>
        </p:txBody>
      </p:sp>
      <p:sp>
        <p:nvSpPr>
          <p:cNvPr id="993" name="Google Shape;993;p66"/>
          <p:cNvSpPr/>
          <p:nvPr/>
        </p:nvSpPr>
        <p:spPr>
          <a:xfrm>
            <a:off x="765770" y="4060037"/>
            <a:ext cx="3809569"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The Rigidbody.AddForce method</a:t>
            </a:r>
            <a:endParaRPr/>
          </a:p>
        </p:txBody>
      </p:sp>
      <p:sp>
        <p:nvSpPr>
          <p:cNvPr id="994" name="Google Shape;994;p66">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7"/>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006" name="Google Shape;1006;p67"/>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007" name="Google Shape;1007;p67"/>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008" name="Google Shape;1008;p67"/>
          <p:cNvSpPr/>
          <p:nvPr/>
        </p:nvSpPr>
        <p:spPr>
          <a:xfrm>
            <a:off x="2808064" y="271134"/>
            <a:ext cx="194636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The Prefabs</a:t>
            </a:r>
            <a:endParaRPr/>
          </a:p>
        </p:txBody>
      </p:sp>
      <p:sp>
        <p:nvSpPr>
          <p:cNvPr id="1009" name="Google Shape;1009;p67"/>
          <p:cNvSpPr/>
          <p:nvPr/>
        </p:nvSpPr>
        <p:spPr>
          <a:xfrm>
            <a:off x="647700" y="929720"/>
            <a:ext cx="8635370" cy="2145908"/>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94000"/>
              </a:lnSpc>
              <a:spcBef>
                <a:spcPts val="0"/>
              </a:spcBef>
              <a:spcAft>
                <a:spcPts val="0"/>
              </a:spcAft>
              <a:buClr>
                <a:srgbClr val="000000"/>
              </a:buClr>
              <a:buSzPts val="1800"/>
              <a:buFont typeface="Arial"/>
              <a:buChar char="•"/>
            </a:pPr>
            <a:r>
              <a:rPr lang="en-US" sz="1800">
                <a:solidFill>
                  <a:srgbClr val="330066"/>
                </a:solidFill>
                <a:latin typeface="Arial"/>
                <a:ea typeface="Arial"/>
                <a:cs typeface="Arial"/>
                <a:sym typeface="Arial"/>
              </a:rPr>
              <a:t>A </a:t>
            </a:r>
            <a:r>
              <a:rPr b="1" lang="en-US" sz="1800">
                <a:solidFill>
                  <a:srgbClr val="330066"/>
                </a:solidFill>
                <a:latin typeface="Arial"/>
                <a:ea typeface="Arial"/>
                <a:cs typeface="Arial"/>
                <a:sym typeface="Arial"/>
              </a:rPr>
              <a:t>Prefab</a:t>
            </a:r>
            <a:r>
              <a:rPr lang="en-US" sz="1800">
                <a:solidFill>
                  <a:srgbClr val="330066"/>
                </a:solidFill>
                <a:latin typeface="Arial"/>
                <a:ea typeface="Arial"/>
                <a:cs typeface="Arial"/>
                <a:sym typeface="Arial"/>
              </a:rPr>
              <a:t> is a </a:t>
            </a:r>
            <a:r>
              <a:rPr b="1" lang="en-US" sz="1800">
                <a:solidFill>
                  <a:srgbClr val="330066"/>
                </a:solidFill>
                <a:latin typeface="Arial"/>
                <a:ea typeface="Arial"/>
                <a:cs typeface="Arial"/>
                <a:sym typeface="Arial"/>
              </a:rPr>
              <a:t>template that encapsulates a GameObject</a:t>
            </a:r>
            <a:r>
              <a:rPr lang="en-US" sz="1800">
                <a:solidFill>
                  <a:srgbClr val="330066"/>
                </a:solidFill>
                <a:latin typeface="Arial"/>
                <a:ea typeface="Arial"/>
                <a:cs typeface="Arial"/>
                <a:sym typeface="Arial"/>
              </a:rPr>
              <a:t>.</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When we have created a GameObject it will be quite common to create a Prefab from it, especially when we need </a:t>
            </a:r>
            <a:r>
              <a:rPr b="1" lang="en-US" sz="1800">
                <a:solidFill>
                  <a:srgbClr val="330066"/>
                </a:solidFill>
                <a:latin typeface="Arial"/>
                <a:ea typeface="Arial"/>
                <a:cs typeface="Arial"/>
                <a:sym typeface="Arial"/>
              </a:rPr>
              <a:t>several Instances of this GameObject</a:t>
            </a:r>
            <a:r>
              <a:rPr lang="en-US" sz="1800">
                <a:solidFill>
                  <a:srgbClr val="330066"/>
                </a:solidFill>
                <a:latin typeface="Arial"/>
                <a:ea typeface="Arial"/>
                <a:cs typeface="Arial"/>
                <a:sym typeface="Arial"/>
              </a:rPr>
              <a:t> and / or its </a:t>
            </a:r>
            <a:r>
              <a:rPr b="1" lang="en-US" sz="1800">
                <a:solidFill>
                  <a:srgbClr val="330066"/>
                </a:solidFill>
                <a:latin typeface="Arial"/>
                <a:ea typeface="Arial"/>
                <a:cs typeface="Arial"/>
                <a:sym typeface="Arial"/>
              </a:rPr>
              <a:t>dynamic creation / destruction</a:t>
            </a:r>
            <a:r>
              <a:rPr lang="en-US" sz="1800">
                <a:solidFill>
                  <a:srgbClr val="330066"/>
                </a:solidFill>
                <a:latin typeface="Arial"/>
                <a:ea typeface="Arial"/>
                <a:cs typeface="Arial"/>
                <a:sym typeface="Arial"/>
              </a:rPr>
              <a:t>.</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To create a Prefab</a:t>
            </a:r>
            <a:r>
              <a:rPr lang="en-US" sz="1800">
                <a:solidFill>
                  <a:srgbClr val="330066"/>
                </a:solidFill>
                <a:latin typeface="Arial"/>
                <a:ea typeface="Arial"/>
                <a:cs typeface="Arial"/>
                <a:sym typeface="Arial"/>
              </a:rPr>
              <a:t>, simply drag our GameObject over the project view, becoming another Asset.</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It's a good practice to previously create a </a:t>
            </a:r>
            <a:r>
              <a:rPr b="1" lang="en-US" sz="1800">
                <a:solidFill>
                  <a:srgbClr val="330066"/>
                </a:solidFill>
                <a:latin typeface="Arial"/>
                <a:ea typeface="Arial"/>
                <a:cs typeface="Arial"/>
                <a:sym typeface="Arial"/>
              </a:rPr>
              <a:t>specific directory </a:t>
            </a:r>
            <a:r>
              <a:rPr lang="en-US" sz="1800">
                <a:solidFill>
                  <a:srgbClr val="330066"/>
                </a:solidFill>
                <a:latin typeface="Arial"/>
                <a:ea typeface="Arial"/>
                <a:cs typeface="Arial"/>
                <a:sym typeface="Arial"/>
              </a:rPr>
              <a:t>for Prefabs</a:t>
            </a:r>
            <a:endParaRPr/>
          </a:p>
        </p:txBody>
      </p:sp>
      <p:pic>
        <p:nvPicPr>
          <p:cNvPr id="1010" name="Google Shape;1010;p67"/>
          <p:cNvPicPr preferRelativeResize="0"/>
          <p:nvPr/>
        </p:nvPicPr>
        <p:blipFill rotWithShape="1">
          <a:blip r:embed="rId5">
            <a:alphaModFix/>
          </a:blip>
          <a:srcRect b="0" l="0" r="14112" t="0"/>
          <a:stretch/>
        </p:blipFill>
        <p:spPr>
          <a:xfrm>
            <a:off x="6989473" y="3827317"/>
            <a:ext cx="2293598" cy="1676275"/>
          </a:xfrm>
          <a:prstGeom prst="rect">
            <a:avLst/>
          </a:prstGeom>
          <a:noFill/>
          <a:ln>
            <a:noFill/>
          </a:ln>
        </p:spPr>
      </p:pic>
      <p:pic>
        <p:nvPicPr>
          <p:cNvPr id="1011" name="Google Shape;1011;p67"/>
          <p:cNvPicPr preferRelativeResize="0"/>
          <p:nvPr/>
        </p:nvPicPr>
        <p:blipFill rotWithShape="1">
          <a:blip r:embed="rId6">
            <a:alphaModFix/>
          </a:blip>
          <a:srcRect b="0" l="0" r="0" t="0"/>
          <a:stretch/>
        </p:blipFill>
        <p:spPr>
          <a:xfrm>
            <a:off x="2952080" y="3594557"/>
            <a:ext cx="3874450" cy="2448272"/>
          </a:xfrm>
          <a:prstGeom prst="rect">
            <a:avLst/>
          </a:prstGeom>
          <a:noFill/>
          <a:ln>
            <a:noFill/>
          </a:ln>
        </p:spPr>
      </p:pic>
      <p:sp>
        <p:nvSpPr>
          <p:cNvPr id="1012" name="Google Shape;1012;p67"/>
          <p:cNvSpPr/>
          <p:nvPr/>
        </p:nvSpPr>
        <p:spPr>
          <a:xfrm>
            <a:off x="7416576" y="5608950"/>
            <a:ext cx="1656184" cy="646331"/>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Arial"/>
                <a:ea typeface="Arial"/>
                <a:cs typeface="Arial"/>
                <a:sym typeface="Arial"/>
              </a:rPr>
              <a:t>The original GameObject</a:t>
            </a:r>
            <a:endParaRPr sz="1800">
              <a:solidFill>
                <a:schemeClr val="lt1"/>
              </a:solidFill>
              <a:latin typeface="Arial"/>
              <a:ea typeface="Arial"/>
              <a:cs typeface="Arial"/>
              <a:sym typeface="Arial"/>
            </a:endParaRPr>
          </a:p>
        </p:txBody>
      </p:sp>
      <p:sp>
        <p:nvSpPr>
          <p:cNvPr id="1013" name="Google Shape;1013;p67"/>
          <p:cNvSpPr/>
          <p:nvPr/>
        </p:nvSpPr>
        <p:spPr>
          <a:xfrm>
            <a:off x="4104208" y="6192426"/>
            <a:ext cx="1377300"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The Prefab</a:t>
            </a:r>
            <a:endParaRPr sz="1800">
              <a:solidFill>
                <a:schemeClr val="lt1"/>
              </a:solidFill>
              <a:latin typeface="Arial"/>
              <a:ea typeface="Arial"/>
              <a:cs typeface="Arial"/>
              <a:sym typeface="Arial"/>
            </a:endParaRPr>
          </a:p>
        </p:txBody>
      </p:sp>
      <p:pic>
        <p:nvPicPr>
          <p:cNvPr id="1014" name="Google Shape;1014;p67"/>
          <p:cNvPicPr preferRelativeResize="0"/>
          <p:nvPr/>
        </p:nvPicPr>
        <p:blipFill rotWithShape="1">
          <a:blip r:embed="rId7">
            <a:alphaModFix/>
          </a:blip>
          <a:srcRect b="0" l="0" r="0" t="0"/>
          <a:stretch/>
        </p:blipFill>
        <p:spPr>
          <a:xfrm>
            <a:off x="649617" y="3228589"/>
            <a:ext cx="1913729" cy="1191567"/>
          </a:xfrm>
          <a:prstGeom prst="rect">
            <a:avLst/>
          </a:prstGeom>
          <a:noFill/>
          <a:ln>
            <a:noFill/>
          </a:ln>
        </p:spPr>
      </p:pic>
      <p:pic>
        <p:nvPicPr>
          <p:cNvPr id="1015" name="Google Shape;1015;p67"/>
          <p:cNvPicPr preferRelativeResize="0"/>
          <p:nvPr/>
        </p:nvPicPr>
        <p:blipFill rotWithShape="1">
          <a:blip r:embed="rId8">
            <a:alphaModFix/>
          </a:blip>
          <a:srcRect b="0" l="0" r="0" t="0"/>
          <a:stretch/>
        </p:blipFill>
        <p:spPr>
          <a:xfrm>
            <a:off x="1904281" y="4439406"/>
            <a:ext cx="884857" cy="333635"/>
          </a:xfrm>
          <a:prstGeom prst="rect">
            <a:avLst/>
          </a:prstGeom>
          <a:noFill/>
          <a:ln>
            <a:noFill/>
          </a:ln>
        </p:spPr>
      </p:pic>
      <p:cxnSp>
        <p:nvCxnSpPr>
          <p:cNvPr id="1016" name="Google Shape;1016;p67"/>
          <p:cNvCxnSpPr/>
          <p:nvPr/>
        </p:nvCxnSpPr>
        <p:spPr>
          <a:xfrm rot="10800000">
            <a:off x="5832400" y="5292005"/>
            <a:ext cx="1512168" cy="1"/>
          </a:xfrm>
          <a:prstGeom prst="straightConnector1">
            <a:avLst/>
          </a:prstGeom>
          <a:solidFill>
            <a:srgbClr val="00B8FF"/>
          </a:solidFill>
          <a:ln cap="flat" cmpd="sng" w="9525">
            <a:solidFill>
              <a:schemeClr val="dk1"/>
            </a:solidFill>
            <a:prstDash val="solid"/>
            <a:round/>
            <a:headEnd len="sm" w="sm" type="none"/>
            <a:tailEnd len="med" w="med" type="triangle"/>
          </a:ln>
        </p:spPr>
      </p:cxnSp>
      <p:cxnSp>
        <p:nvCxnSpPr>
          <p:cNvPr id="1017" name="Google Shape;1017;p67"/>
          <p:cNvCxnSpPr>
            <a:stCxn id="1015" idx="2"/>
          </p:cNvCxnSpPr>
          <p:nvPr/>
        </p:nvCxnSpPr>
        <p:spPr>
          <a:xfrm flipH="1" rot="-5400000">
            <a:off x="2425910" y="4693841"/>
            <a:ext cx="663000" cy="821400"/>
          </a:xfrm>
          <a:prstGeom prst="bentConnector2">
            <a:avLst/>
          </a:prstGeom>
          <a:solidFill>
            <a:srgbClr val="00B8FF"/>
          </a:solidFill>
          <a:ln cap="flat" cmpd="sng" w="9525">
            <a:solidFill>
              <a:schemeClr val="dk1"/>
            </a:solidFill>
            <a:prstDash val="solid"/>
            <a:round/>
            <a:headEnd len="sm" w="sm" type="none"/>
            <a:tailEnd len="med" w="med" type="triangle"/>
          </a:ln>
        </p:spPr>
      </p:cxnSp>
      <p:sp>
        <p:nvSpPr>
          <p:cNvPr id="1018" name="Google Shape;1018;p67">
            <a:hlinkClick action="ppaction://hlinksldjump" r:id="rId9"/>
          </p:cNvPr>
          <p:cNvSpPr/>
          <p:nvPr/>
        </p:nvSpPr>
        <p:spPr>
          <a:xfrm>
            <a:off x="8424688" y="6827097"/>
            <a:ext cx="1261872" cy="41605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68"/>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030" name="Google Shape;1030;p68"/>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031" name="Google Shape;1031;p68"/>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032" name="Google Shape;1032;p68"/>
          <p:cNvSpPr/>
          <p:nvPr/>
        </p:nvSpPr>
        <p:spPr>
          <a:xfrm>
            <a:off x="3672160" y="155377"/>
            <a:ext cx="194636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The Prefabs</a:t>
            </a:r>
            <a:endParaRPr/>
          </a:p>
        </p:txBody>
      </p:sp>
      <p:sp>
        <p:nvSpPr>
          <p:cNvPr id="1033" name="Google Shape;1033;p68"/>
          <p:cNvSpPr/>
          <p:nvPr/>
        </p:nvSpPr>
        <p:spPr>
          <a:xfrm>
            <a:off x="672059" y="1115541"/>
            <a:ext cx="8544717" cy="2068964"/>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94000"/>
              </a:lnSpc>
              <a:spcBef>
                <a:spcPts val="0"/>
              </a:spcBef>
              <a:spcAft>
                <a:spcPts val="0"/>
              </a:spcAft>
              <a:buClr>
                <a:srgbClr val="000000"/>
              </a:buClr>
              <a:buSzPts val="1800"/>
              <a:buFont typeface="Arial"/>
              <a:buChar char="•"/>
            </a:pPr>
            <a:r>
              <a:rPr lang="en-US" sz="1800">
                <a:solidFill>
                  <a:srgbClr val="330066"/>
                </a:solidFill>
                <a:latin typeface="Arial"/>
                <a:ea typeface="Arial"/>
                <a:cs typeface="Arial"/>
                <a:sym typeface="Arial"/>
              </a:rPr>
              <a:t>From that moment </a:t>
            </a:r>
            <a:r>
              <a:rPr b="1" lang="en-US" sz="1800">
                <a:solidFill>
                  <a:srgbClr val="330066"/>
                </a:solidFill>
                <a:latin typeface="Arial"/>
                <a:ea typeface="Arial"/>
                <a:cs typeface="Arial"/>
                <a:sym typeface="Arial"/>
              </a:rPr>
              <a:t>we can instantiate as many GameObject as we want </a:t>
            </a:r>
            <a:r>
              <a:rPr lang="en-US" sz="1800">
                <a:solidFill>
                  <a:srgbClr val="330066"/>
                </a:solidFill>
                <a:latin typeface="Arial"/>
                <a:ea typeface="Arial"/>
                <a:cs typeface="Arial"/>
                <a:sym typeface="Arial"/>
              </a:rPr>
              <a:t>from the Prefab just by dragging on the hierarchy view or scene. If we modify the properties of the </a:t>
            </a:r>
            <a:r>
              <a:rPr b="1" lang="en-US" sz="1800">
                <a:solidFill>
                  <a:srgbClr val="330066"/>
                </a:solidFill>
                <a:latin typeface="Arial"/>
                <a:ea typeface="Arial"/>
                <a:cs typeface="Arial"/>
                <a:sym typeface="Arial"/>
              </a:rPr>
              <a:t>Prefab</a:t>
            </a:r>
            <a:r>
              <a:rPr lang="en-US" sz="1800">
                <a:solidFill>
                  <a:srgbClr val="330066"/>
                </a:solidFill>
                <a:latin typeface="Arial"/>
                <a:ea typeface="Arial"/>
                <a:cs typeface="Arial"/>
                <a:sym typeface="Arial"/>
              </a:rPr>
              <a:t>, they will be modified automatically all the instances.</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The Prefab instances appear in a </a:t>
            </a:r>
            <a:r>
              <a:rPr b="1" lang="en-US" sz="1800">
                <a:solidFill>
                  <a:srgbClr val="330066"/>
                </a:solidFill>
                <a:latin typeface="Arial"/>
                <a:ea typeface="Arial"/>
                <a:cs typeface="Arial"/>
                <a:sym typeface="Arial"/>
              </a:rPr>
              <a:t>different color </a:t>
            </a:r>
            <a:r>
              <a:rPr lang="en-US" sz="1800">
                <a:solidFill>
                  <a:srgbClr val="330066"/>
                </a:solidFill>
                <a:latin typeface="Arial"/>
                <a:ea typeface="Arial"/>
                <a:cs typeface="Arial"/>
                <a:sym typeface="Arial"/>
              </a:rPr>
              <a:t>(blue) than the GameObject.</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They will be very useful when we must </a:t>
            </a:r>
            <a:r>
              <a:rPr b="1" lang="en-US" sz="1800">
                <a:solidFill>
                  <a:srgbClr val="330066"/>
                </a:solidFill>
                <a:latin typeface="Arial"/>
                <a:ea typeface="Arial"/>
                <a:cs typeface="Arial"/>
                <a:sym typeface="Arial"/>
              </a:rPr>
              <a:t>instantiate objects </a:t>
            </a:r>
            <a:r>
              <a:rPr lang="en-US" sz="1800">
                <a:solidFill>
                  <a:srgbClr val="330066"/>
                </a:solidFill>
                <a:latin typeface="Arial"/>
                <a:ea typeface="Arial"/>
                <a:cs typeface="Arial"/>
                <a:sym typeface="Arial"/>
              </a:rPr>
              <a:t>during the game </a:t>
            </a:r>
            <a:r>
              <a:rPr b="1" lang="en-US" sz="1800">
                <a:solidFill>
                  <a:srgbClr val="330066"/>
                </a:solidFill>
                <a:latin typeface="Arial"/>
                <a:ea typeface="Arial"/>
                <a:cs typeface="Arial"/>
                <a:sym typeface="Arial"/>
              </a:rPr>
              <a:t>by scripting </a:t>
            </a:r>
            <a:r>
              <a:rPr lang="en-US" sz="1800">
                <a:solidFill>
                  <a:srgbClr val="330066"/>
                </a:solidFill>
                <a:latin typeface="Arial"/>
                <a:ea typeface="Arial"/>
                <a:cs typeface="Arial"/>
                <a:sym typeface="Arial"/>
              </a:rPr>
              <a:t>(for example the bullets when firing).</a:t>
            </a:r>
            <a:endParaRPr b="1" sz="1800">
              <a:solidFill>
                <a:srgbClr val="330066"/>
              </a:solidFill>
              <a:latin typeface="Arial"/>
              <a:ea typeface="Arial"/>
              <a:cs typeface="Arial"/>
              <a:sym typeface="Arial"/>
            </a:endParaRPr>
          </a:p>
        </p:txBody>
      </p:sp>
      <p:pic>
        <p:nvPicPr>
          <p:cNvPr id="1034" name="Google Shape;1034;p68"/>
          <p:cNvPicPr preferRelativeResize="0"/>
          <p:nvPr/>
        </p:nvPicPr>
        <p:blipFill rotWithShape="1">
          <a:blip r:embed="rId5">
            <a:alphaModFix/>
          </a:blip>
          <a:srcRect b="0" l="0" r="0" t="0"/>
          <a:stretch/>
        </p:blipFill>
        <p:spPr>
          <a:xfrm>
            <a:off x="828115" y="3424675"/>
            <a:ext cx="3105150" cy="1962150"/>
          </a:xfrm>
          <a:prstGeom prst="rect">
            <a:avLst/>
          </a:prstGeom>
          <a:noFill/>
          <a:ln>
            <a:noFill/>
          </a:ln>
        </p:spPr>
      </p:pic>
      <p:pic>
        <p:nvPicPr>
          <p:cNvPr id="1035" name="Google Shape;1035;p68"/>
          <p:cNvPicPr preferRelativeResize="0"/>
          <p:nvPr/>
        </p:nvPicPr>
        <p:blipFill rotWithShape="1">
          <a:blip r:embed="rId6">
            <a:alphaModFix/>
          </a:blip>
          <a:srcRect b="0" l="0" r="0" t="0"/>
          <a:stretch/>
        </p:blipFill>
        <p:spPr>
          <a:xfrm>
            <a:off x="4914202" y="3441478"/>
            <a:ext cx="2671436" cy="949844"/>
          </a:xfrm>
          <a:prstGeom prst="rect">
            <a:avLst/>
          </a:prstGeom>
          <a:noFill/>
          <a:ln>
            <a:noFill/>
          </a:ln>
        </p:spPr>
      </p:pic>
      <p:pic>
        <p:nvPicPr>
          <p:cNvPr id="1036" name="Google Shape;1036;p68"/>
          <p:cNvPicPr preferRelativeResize="0"/>
          <p:nvPr/>
        </p:nvPicPr>
        <p:blipFill rotWithShape="1">
          <a:blip r:embed="rId7">
            <a:alphaModFix/>
          </a:blip>
          <a:srcRect b="0" l="0" r="0" t="8541"/>
          <a:stretch/>
        </p:blipFill>
        <p:spPr>
          <a:xfrm>
            <a:off x="5976416" y="4405750"/>
            <a:ext cx="2009473" cy="1542094"/>
          </a:xfrm>
          <a:prstGeom prst="rect">
            <a:avLst/>
          </a:prstGeom>
          <a:noFill/>
          <a:ln>
            <a:noFill/>
          </a:ln>
        </p:spPr>
      </p:pic>
      <p:cxnSp>
        <p:nvCxnSpPr>
          <p:cNvPr id="1037" name="Google Shape;1037;p68"/>
          <p:cNvCxnSpPr/>
          <p:nvPr/>
        </p:nvCxnSpPr>
        <p:spPr>
          <a:xfrm>
            <a:off x="3024088" y="4635562"/>
            <a:ext cx="2808312" cy="0"/>
          </a:xfrm>
          <a:prstGeom prst="straightConnector1">
            <a:avLst/>
          </a:prstGeom>
          <a:solidFill>
            <a:srgbClr val="00B8FF"/>
          </a:solidFill>
          <a:ln cap="flat" cmpd="sng" w="9525">
            <a:solidFill>
              <a:schemeClr val="dk1"/>
            </a:solidFill>
            <a:prstDash val="solid"/>
            <a:round/>
            <a:headEnd len="sm" w="sm" type="none"/>
            <a:tailEnd len="med" w="med" type="triangle"/>
          </a:ln>
        </p:spPr>
      </p:cxnSp>
      <p:sp>
        <p:nvSpPr>
          <p:cNvPr id="1038" name="Google Shape;1038;p68"/>
          <p:cNvSpPr/>
          <p:nvPr/>
        </p:nvSpPr>
        <p:spPr>
          <a:xfrm>
            <a:off x="1692040" y="5541849"/>
            <a:ext cx="1377300"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The Prefab</a:t>
            </a:r>
            <a:endParaRPr sz="1800">
              <a:solidFill>
                <a:schemeClr val="lt1"/>
              </a:solidFill>
              <a:latin typeface="Arial"/>
              <a:ea typeface="Arial"/>
              <a:cs typeface="Arial"/>
              <a:sym typeface="Arial"/>
            </a:endParaRPr>
          </a:p>
        </p:txBody>
      </p:sp>
      <p:sp>
        <p:nvSpPr>
          <p:cNvPr id="1039" name="Google Shape;1039;p68"/>
          <p:cNvSpPr/>
          <p:nvPr/>
        </p:nvSpPr>
        <p:spPr>
          <a:xfrm>
            <a:off x="5976416" y="6074802"/>
            <a:ext cx="2009472" cy="646331"/>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Instances of the GameObject</a:t>
            </a:r>
            <a:endParaRPr sz="1800">
              <a:solidFill>
                <a:schemeClr val="lt1"/>
              </a:solidFill>
              <a:latin typeface="Arial"/>
              <a:ea typeface="Arial"/>
              <a:cs typeface="Arial"/>
              <a:sym typeface="Arial"/>
            </a:endParaRPr>
          </a:p>
        </p:txBody>
      </p:sp>
      <p:sp>
        <p:nvSpPr>
          <p:cNvPr id="1040" name="Google Shape;1040;p68">
            <a:hlinkClick action="ppaction://hlinksldjump" r:id="rId8"/>
          </p:cNvPr>
          <p:cNvSpPr/>
          <p:nvPr/>
        </p:nvSpPr>
        <p:spPr>
          <a:xfrm>
            <a:off x="8424688" y="6827097"/>
            <a:ext cx="1261872" cy="41605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69"/>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052" name="Google Shape;1052;p69"/>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053" name="Google Shape;1053;p69"/>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054" name="Google Shape;1054;p69"/>
          <p:cNvSpPr/>
          <p:nvPr/>
        </p:nvSpPr>
        <p:spPr>
          <a:xfrm>
            <a:off x="3024088" y="251944"/>
            <a:ext cx="382348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Programming with Unity</a:t>
            </a:r>
            <a:endParaRPr/>
          </a:p>
        </p:txBody>
      </p:sp>
      <p:sp>
        <p:nvSpPr>
          <p:cNvPr id="1055" name="Google Shape;1055;p69"/>
          <p:cNvSpPr/>
          <p:nvPr/>
        </p:nvSpPr>
        <p:spPr>
          <a:xfrm>
            <a:off x="765603" y="1331565"/>
            <a:ext cx="8531662" cy="1754326"/>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just">
              <a:spcBef>
                <a:spcPts val="0"/>
              </a:spcBef>
              <a:spcAft>
                <a:spcPts val="0"/>
              </a:spcAft>
              <a:buClr>
                <a:srgbClr val="002060"/>
              </a:buClr>
              <a:buSzPts val="1800"/>
              <a:buFont typeface="Arial"/>
              <a:buChar char="•"/>
            </a:pPr>
            <a:r>
              <a:rPr lang="en-US" sz="1800">
                <a:solidFill>
                  <a:srgbClr val="002060"/>
                </a:solidFill>
                <a:latin typeface="Arial"/>
                <a:ea typeface="Arial"/>
                <a:cs typeface="Arial"/>
                <a:sym typeface="Arial"/>
              </a:rPr>
              <a:t>Unity is a </a:t>
            </a:r>
            <a:r>
              <a:rPr b="1" lang="en-US" sz="1800" u="sng">
                <a:solidFill>
                  <a:srgbClr val="002060"/>
                </a:solidFill>
                <a:latin typeface="Arial"/>
                <a:ea typeface="Arial"/>
                <a:cs typeface="Arial"/>
                <a:sym typeface="Arial"/>
                <a:hlinkClick r:id="rId5">
                  <a:extLst>
                    <a:ext uri="{A12FA001-AC4F-418D-AE19-62706E023703}">
                      <ahyp:hlinkClr val="tx"/>
                    </a:ext>
                  </a:extLst>
                </a:hlinkClick>
              </a:rPr>
              <a:t>component based</a:t>
            </a:r>
            <a:r>
              <a:rPr b="1" lang="en-US" sz="1800">
                <a:solidFill>
                  <a:srgbClr val="002060"/>
                </a:solidFill>
                <a:latin typeface="Arial"/>
                <a:ea typeface="Arial"/>
                <a:cs typeface="Arial"/>
                <a:sym typeface="Arial"/>
              </a:rPr>
              <a:t> engine </a:t>
            </a:r>
            <a:r>
              <a:rPr lang="en-US" sz="1800">
                <a:solidFill>
                  <a:srgbClr val="002060"/>
                </a:solidFill>
                <a:latin typeface="Arial"/>
                <a:ea typeface="Arial"/>
                <a:cs typeface="Arial"/>
                <a:sym typeface="Arial"/>
              </a:rPr>
              <a:t>meaning that components have to do some specific work independently. </a:t>
            </a:r>
            <a:endParaRPr/>
          </a:p>
          <a:p>
            <a:pPr indent="-285750" lvl="0" marL="285750" marR="0" rtl="0" algn="just">
              <a:spcBef>
                <a:spcPts val="0"/>
              </a:spcBef>
              <a:spcAft>
                <a:spcPts val="0"/>
              </a:spcAft>
              <a:buClr>
                <a:srgbClr val="002060"/>
              </a:buClr>
              <a:buSzPts val="1800"/>
              <a:buFont typeface="Arial"/>
              <a:buChar char="•"/>
            </a:pPr>
            <a:r>
              <a:rPr lang="en-US" sz="1800">
                <a:solidFill>
                  <a:srgbClr val="002060"/>
                </a:solidFill>
                <a:latin typeface="Arial"/>
                <a:ea typeface="Arial"/>
                <a:cs typeface="Arial"/>
                <a:sym typeface="Arial"/>
              </a:rPr>
              <a:t>This can be well combined with </a:t>
            </a:r>
            <a:r>
              <a:rPr b="1" lang="en-US" sz="1800" u="sng">
                <a:solidFill>
                  <a:srgbClr val="002060"/>
                </a:solidFill>
                <a:latin typeface="Arial"/>
                <a:ea typeface="Arial"/>
                <a:cs typeface="Arial"/>
                <a:sym typeface="Arial"/>
                <a:hlinkClick r:id="rId6">
                  <a:extLst>
                    <a:ext uri="{A12FA001-AC4F-418D-AE19-62706E023703}">
                      <ahyp:hlinkClr val="tx"/>
                    </a:ext>
                  </a:extLst>
                </a:hlinkClick>
              </a:rPr>
              <a:t>event driven programming</a:t>
            </a:r>
            <a:r>
              <a:rPr b="1" lang="en-US" sz="1800">
                <a:solidFill>
                  <a:srgbClr val="002060"/>
                </a:solidFill>
                <a:latin typeface="Arial"/>
                <a:ea typeface="Arial"/>
                <a:cs typeface="Arial"/>
                <a:sym typeface="Arial"/>
              </a:rPr>
              <a:t> </a:t>
            </a:r>
            <a:r>
              <a:rPr lang="en-US" sz="1800">
                <a:solidFill>
                  <a:srgbClr val="002060"/>
                </a:solidFill>
                <a:latin typeface="Arial"/>
                <a:ea typeface="Arial"/>
                <a:cs typeface="Arial"/>
                <a:sym typeface="Arial"/>
              </a:rPr>
              <a:t>methodology which mean that application ( or each of it's components ) are </a:t>
            </a:r>
            <a:r>
              <a:rPr b="1" lang="en-US" sz="1800">
                <a:solidFill>
                  <a:srgbClr val="002060"/>
                </a:solidFill>
                <a:latin typeface="Arial"/>
                <a:ea typeface="Arial"/>
                <a:cs typeface="Arial"/>
                <a:sym typeface="Arial"/>
              </a:rPr>
              <a:t>dependant on some event input</a:t>
            </a:r>
            <a:r>
              <a:rPr lang="en-US" sz="1800">
                <a:solidFill>
                  <a:srgbClr val="002060"/>
                </a:solidFill>
                <a:latin typeface="Arial"/>
                <a:ea typeface="Arial"/>
                <a:cs typeface="Arial"/>
                <a:sym typeface="Arial"/>
              </a:rPr>
              <a:t>. </a:t>
            </a:r>
            <a:endParaRPr/>
          </a:p>
          <a:p>
            <a:pPr indent="-285750" lvl="0" marL="285750" marR="0" rtl="0" algn="just">
              <a:spcBef>
                <a:spcPts val="0"/>
              </a:spcBef>
              <a:spcAft>
                <a:spcPts val="0"/>
              </a:spcAft>
              <a:buClr>
                <a:srgbClr val="002060"/>
              </a:buClr>
              <a:buSzPts val="1800"/>
              <a:buFont typeface="Arial"/>
              <a:buChar char="•"/>
            </a:pPr>
            <a:r>
              <a:rPr lang="en-US" sz="1800">
                <a:solidFill>
                  <a:srgbClr val="002060"/>
                </a:solidFill>
                <a:latin typeface="Arial"/>
                <a:ea typeface="Arial"/>
                <a:cs typeface="Arial"/>
                <a:sym typeface="Arial"/>
              </a:rPr>
              <a:t>Unity introduced really well designed </a:t>
            </a:r>
            <a:r>
              <a:rPr b="1" lang="en-US" sz="1800" u="sng">
                <a:solidFill>
                  <a:srgbClr val="002060"/>
                </a:solidFill>
                <a:latin typeface="Arial"/>
                <a:ea typeface="Arial"/>
                <a:cs typeface="Arial"/>
                <a:sym typeface="Arial"/>
                <a:hlinkClick r:id="rId7">
                  <a:extLst>
                    <a:ext uri="{A12FA001-AC4F-418D-AE19-62706E023703}">
                      <ahyp:hlinkClr val="tx"/>
                    </a:ext>
                  </a:extLst>
                </a:hlinkClick>
              </a:rPr>
              <a:t>Event (or Messaging )</a:t>
            </a:r>
            <a:r>
              <a:rPr b="1" lang="en-US" sz="1800">
                <a:solidFill>
                  <a:srgbClr val="002060"/>
                </a:solidFill>
                <a:latin typeface="Arial"/>
                <a:ea typeface="Arial"/>
                <a:cs typeface="Arial"/>
                <a:sym typeface="Arial"/>
              </a:rPr>
              <a:t> system</a:t>
            </a:r>
            <a:endParaRPr/>
          </a:p>
        </p:txBody>
      </p:sp>
      <p:sp>
        <p:nvSpPr>
          <p:cNvPr id="1056" name="Google Shape;1056;p69">
            <a:hlinkClick action="ppaction://hlinksldjump" r:id="rId8"/>
          </p:cNvPr>
          <p:cNvSpPr/>
          <p:nvPr/>
        </p:nvSpPr>
        <p:spPr>
          <a:xfrm>
            <a:off x="8424688" y="6827097"/>
            <a:ext cx="1261872" cy="41605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70"/>
          <p:cNvPicPr preferRelativeResize="0"/>
          <p:nvPr/>
        </p:nvPicPr>
        <p:blipFill rotWithShape="1">
          <a:blip r:embed="rId3">
            <a:alphaModFix/>
          </a:blip>
          <a:srcRect b="0" l="0" r="0" t="0"/>
          <a:stretch/>
        </p:blipFill>
        <p:spPr>
          <a:xfrm>
            <a:off x="5976416" y="4233911"/>
            <a:ext cx="1913729" cy="1981472"/>
          </a:xfrm>
          <a:prstGeom prst="rect">
            <a:avLst/>
          </a:prstGeom>
          <a:noFill/>
          <a:ln>
            <a:noFill/>
          </a:ln>
        </p:spPr>
      </p:pic>
      <p:sp>
        <p:nvSpPr>
          <p:cNvPr id="1068" name="Google Shape;1068;p70"/>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069" name="Google Shape;1069;p70"/>
          <p:cNvPicPr preferRelativeResize="0"/>
          <p:nvPr/>
        </p:nvPicPr>
        <p:blipFill rotWithShape="1">
          <a:blip r:embed="rId4">
            <a:alphaModFix/>
          </a:blip>
          <a:srcRect b="0" l="0" r="0" t="0"/>
          <a:stretch/>
        </p:blipFill>
        <p:spPr>
          <a:xfrm>
            <a:off x="269724" y="180975"/>
            <a:ext cx="578151" cy="603605"/>
          </a:xfrm>
          <a:prstGeom prst="rect">
            <a:avLst/>
          </a:prstGeom>
          <a:noFill/>
          <a:ln>
            <a:noFill/>
          </a:ln>
        </p:spPr>
      </p:pic>
      <p:pic>
        <p:nvPicPr>
          <p:cNvPr id="1070" name="Google Shape;1070;p70"/>
          <p:cNvPicPr preferRelativeResize="0"/>
          <p:nvPr/>
        </p:nvPicPr>
        <p:blipFill rotWithShape="1">
          <a:blip r:embed="rId5">
            <a:alphaModFix/>
          </a:blip>
          <a:srcRect b="0" l="0" r="0" t="0"/>
          <a:stretch/>
        </p:blipFill>
        <p:spPr>
          <a:xfrm>
            <a:off x="8784728" y="182931"/>
            <a:ext cx="1045402" cy="432048"/>
          </a:xfrm>
          <a:prstGeom prst="rect">
            <a:avLst/>
          </a:prstGeom>
          <a:noFill/>
          <a:ln>
            <a:noFill/>
          </a:ln>
        </p:spPr>
      </p:pic>
      <p:sp>
        <p:nvSpPr>
          <p:cNvPr id="1071" name="Google Shape;1071;p70"/>
          <p:cNvSpPr/>
          <p:nvPr/>
        </p:nvSpPr>
        <p:spPr>
          <a:xfrm>
            <a:off x="3944600" y="180975"/>
            <a:ext cx="206498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C# and Unity</a:t>
            </a:r>
            <a:endParaRPr/>
          </a:p>
        </p:txBody>
      </p:sp>
      <p:sp>
        <p:nvSpPr>
          <p:cNvPr id="1072" name="Google Shape;1072;p70"/>
          <p:cNvSpPr/>
          <p:nvPr/>
        </p:nvSpPr>
        <p:spPr>
          <a:xfrm>
            <a:off x="847875" y="1014290"/>
            <a:ext cx="8531662" cy="3046988"/>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2060"/>
                </a:solidFill>
                <a:latin typeface="Arial"/>
                <a:ea typeface="Arial"/>
                <a:cs typeface="Arial"/>
                <a:sym typeface="Arial"/>
              </a:rPr>
              <a:t>Unit allows the use of 2 programming languages to develop scripts:</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C#</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Javascript</a:t>
            </a:r>
            <a:endParaRPr b="1" sz="1800">
              <a:solidFill>
                <a:srgbClr val="002060"/>
              </a:solidFill>
              <a:latin typeface="Arial"/>
              <a:ea typeface="Arial"/>
              <a:cs typeface="Arial"/>
              <a:sym typeface="Arial"/>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Within the community of Unity </a:t>
            </a:r>
            <a:r>
              <a:rPr b="1" lang="en-US" sz="1800">
                <a:solidFill>
                  <a:srgbClr val="002060"/>
                </a:solidFill>
                <a:latin typeface="Arial"/>
                <a:ea typeface="Arial"/>
                <a:cs typeface="Arial"/>
                <a:sym typeface="Arial"/>
              </a:rPr>
              <a:t>C# is the most used </a:t>
            </a:r>
            <a:r>
              <a:rPr lang="en-US" sz="1800">
                <a:solidFill>
                  <a:srgbClr val="002060"/>
                </a:solidFill>
                <a:latin typeface="Arial"/>
                <a:ea typeface="Arial"/>
                <a:cs typeface="Arial"/>
                <a:sym typeface="Arial"/>
              </a:rPr>
              <a:t>for its power and qualities.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It is not necessary to master C# to be able to follow the scripts if you have previous knowledge of Java or C++ since they have a </a:t>
            </a:r>
            <a:r>
              <a:rPr b="1" lang="en-US" sz="1800">
                <a:solidFill>
                  <a:srgbClr val="002060"/>
                </a:solidFill>
                <a:latin typeface="Arial"/>
                <a:ea typeface="Arial"/>
                <a:cs typeface="Arial"/>
                <a:sym typeface="Arial"/>
              </a:rPr>
              <a:t>similar syntax.</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Of course if you want to develop professional games, it is essential to fully master the language.</a:t>
            </a:r>
            <a:endParaRPr/>
          </a:p>
          <a:p>
            <a:pPr indent="0" lvl="0" marL="0" marR="0" rtl="0" algn="l">
              <a:spcBef>
                <a:spcPts val="600"/>
              </a:spcBef>
              <a:spcAft>
                <a:spcPts val="0"/>
              </a:spcAft>
              <a:buNone/>
            </a:pPr>
            <a:r>
              <a:rPr lang="en-US" sz="1800">
                <a:solidFill>
                  <a:srgbClr val="330066"/>
                </a:solidFill>
                <a:latin typeface="Arial"/>
                <a:ea typeface="Arial"/>
                <a:cs typeface="Arial"/>
                <a:sym typeface="Arial"/>
              </a:rPr>
              <a:t>It's a good practice to previously create a </a:t>
            </a:r>
            <a:r>
              <a:rPr b="1" lang="en-US" sz="1800">
                <a:solidFill>
                  <a:srgbClr val="330066"/>
                </a:solidFill>
                <a:latin typeface="Arial"/>
                <a:ea typeface="Arial"/>
                <a:cs typeface="Arial"/>
                <a:sym typeface="Arial"/>
              </a:rPr>
              <a:t>specific directory </a:t>
            </a:r>
            <a:r>
              <a:rPr lang="en-US" sz="1800">
                <a:solidFill>
                  <a:srgbClr val="330066"/>
                </a:solidFill>
                <a:latin typeface="Arial"/>
                <a:ea typeface="Arial"/>
                <a:cs typeface="Arial"/>
                <a:sym typeface="Arial"/>
              </a:rPr>
              <a:t>for </a:t>
            </a:r>
            <a:r>
              <a:rPr b="1" lang="en-US" sz="1800">
                <a:solidFill>
                  <a:srgbClr val="330066"/>
                </a:solidFill>
                <a:latin typeface="Arial"/>
                <a:ea typeface="Arial"/>
                <a:cs typeface="Arial"/>
                <a:sym typeface="Arial"/>
              </a:rPr>
              <a:t>scripts</a:t>
            </a:r>
            <a:endParaRPr/>
          </a:p>
        </p:txBody>
      </p:sp>
      <p:pic>
        <p:nvPicPr>
          <p:cNvPr id="1073" name="Google Shape;1073;p70"/>
          <p:cNvPicPr preferRelativeResize="0"/>
          <p:nvPr/>
        </p:nvPicPr>
        <p:blipFill rotWithShape="1">
          <a:blip r:embed="rId6">
            <a:alphaModFix/>
          </a:blip>
          <a:srcRect b="0" l="0" r="0" t="0"/>
          <a:stretch/>
        </p:blipFill>
        <p:spPr>
          <a:xfrm>
            <a:off x="2808064" y="4233911"/>
            <a:ext cx="1913729" cy="1191567"/>
          </a:xfrm>
          <a:prstGeom prst="rect">
            <a:avLst/>
          </a:prstGeom>
          <a:noFill/>
          <a:ln>
            <a:noFill/>
          </a:ln>
        </p:spPr>
      </p:pic>
      <p:pic>
        <p:nvPicPr>
          <p:cNvPr id="1074" name="Google Shape;1074;p70"/>
          <p:cNvPicPr preferRelativeResize="0"/>
          <p:nvPr/>
        </p:nvPicPr>
        <p:blipFill rotWithShape="1">
          <a:blip r:embed="rId7">
            <a:alphaModFix/>
          </a:blip>
          <a:srcRect b="0" l="0" r="0" t="0"/>
          <a:stretch/>
        </p:blipFill>
        <p:spPr>
          <a:xfrm>
            <a:off x="4195591" y="5406825"/>
            <a:ext cx="884857" cy="333635"/>
          </a:xfrm>
          <a:prstGeom prst="rect">
            <a:avLst/>
          </a:prstGeom>
          <a:noFill/>
          <a:ln>
            <a:noFill/>
          </a:ln>
        </p:spPr>
      </p:pic>
      <p:cxnSp>
        <p:nvCxnSpPr>
          <p:cNvPr id="1075" name="Google Shape;1075;p70"/>
          <p:cNvCxnSpPr>
            <a:stCxn id="1074" idx="2"/>
          </p:cNvCxnSpPr>
          <p:nvPr/>
        </p:nvCxnSpPr>
        <p:spPr>
          <a:xfrm flipH="1" rot="-5400000">
            <a:off x="5451169" y="4927310"/>
            <a:ext cx="307500" cy="1933800"/>
          </a:xfrm>
          <a:prstGeom prst="bentConnector2">
            <a:avLst/>
          </a:prstGeom>
          <a:solidFill>
            <a:srgbClr val="00B8FF"/>
          </a:solidFill>
          <a:ln cap="flat" cmpd="sng" w="9525">
            <a:solidFill>
              <a:schemeClr val="dk1"/>
            </a:solidFill>
            <a:prstDash val="solid"/>
            <a:round/>
            <a:headEnd len="sm" w="sm" type="none"/>
            <a:tailEnd len="med" w="med" type="triangle"/>
          </a:ln>
        </p:spPr>
      </p:cxnSp>
      <p:pic>
        <p:nvPicPr>
          <p:cNvPr id="1076" name="Google Shape;1076;p70"/>
          <p:cNvPicPr preferRelativeResize="0"/>
          <p:nvPr/>
        </p:nvPicPr>
        <p:blipFill rotWithShape="1">
          <a:blip r:embed="rId8">
            <a:alphaModFix/>
          </a:blip>
          <a:srcRect b="0" l="0" r="0" t="0"/>
          <a:stretch/>
        </p:blipFill>
        <p:spPr>
          <a:xfrm>
            <a:off x="1231681" y="4176799"/>
            <a:ext cx="995510" cy="1008112"/>
          </a:xfrm>
          <a:prstGeom prst="rect">
            <a:avLst/>
          </a:prstGeom>
          <a:noFill/>
          <a:ln>
            <a:noFill/>
          </a:ln>
        </p:spPr>
      </p:pic>
      <p:pic>
        <p:nvPicPr>
          <p:cNvPr id="1077" name="Google Shape;1077;p70"/>
          <p:cNvPicPr preferRelativeResize="0"/>
          <p:nvPr/>
        </p:nvPicPr>
        <p:blipFill rotWithShape="1">
          <a:blip r:embed="rId9">
            <a:alphaModFix/>
          </a:blip>
          <a:srcRect b="0" l="0" r="0" t="0"/>
          <a:stretch/>
        </p:blipFill>
        <p:spPr>
          <a:xfrm>
            <a:off x="1319692" y="5338475"/>
            <a:ext cx="916086" cy="1008112"/>
          </a:xfrm>
          <a:prstGeom prst="rect">
            <a:avLst/>
          </a:prstGeom>
          <a:noFill/>
          <a:ln>
            <a:noFill/>
          </a:ln>
        </p:spPr>
      </p:pic>
      <p:sp>
        <p:nvSpPr>
          <p:cNvPr id="1078" name="Google Shape;1078;p70"/>
          <p:cNvSpPr/>
          <p:nvPr/>
        </p:nvSpPr>
        <p:spPr>
          <a:xfrm>
            <a:off x="847875" y="6617125"/>
            <a:ext cx="3986400" cy="70800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542925" marR="0" rtl="0" algn="l">
              <a:spcBef>
                <a:spcPts val="0"/>
              </a:spcBef>
              <a:spcAft>
                <a:spcPts val="0"/>
              </a:spcAft>
              <a:buNone/>
            </a:pPr>
            <a:r>
              <a:rPr b="1" lang="en-US" sz="2000" u="sng">
                <a:solidFill>
                  <a:srgbClr val="002060"/>
                </a:solidFill>
                <a:latin typeface="Arial"/>
                <a:ea typeface="Arial"/>
                <a:cs typeface="Arial"/>
                <a:sym typeface="Arial"/>
                <a:hlinkClick r:id="rId10">
                  <a:extLst>
                    <a:ext uri="{A12FA001-AC4F-418D-AE19-62706E023703}">
                      <ahyp:hlinkClr val="tx"/>
                    </a:ext>
                  </a:extLst>
                </a:hlinkClick>
              </a:rPr>
              <a:t>Creating and Using Scripts</a:t>
            </a:r>
            <a:r>
              <a:rPr b="1" lang="en-US" sz="2000">
                <a:solidFill>
                  <a:srgbClr val="002060"/>
                </a:solidFill>
                <a:latin typeface="Arial"/>
                <a:ea typeface="Arial"/>
                <a:cs typeface="Arial"/>
                <a:sym typeface="Arial"/>
              </a:rPr>
              <a:t> </a:t>
            </a:r>
            <a:endParaRPr/>
          </a:p>
          <a:p>
            <a:pPr indent="0" lvl="0" marL="542925" marR="0" rtl="0" algn="l">
              <a:spcBef>
                <a:spcPts val="0"/>
              </a:spcBef>
              <a:spcAft>
                <a:spcPts val="0"/>
              </a:spcAft>
              <a:buNone/>
            </a:pPr>
            <a:r>
              <a:rPr b="1" lang="en-US" sz="2000" u="sng">
                <a:solidFill>
                  <a:srgbClr val="002060"/>
                </a:solidFill>
                <a:latin typeface="Arial"/>
                <a:ea typeface="Arial"/>
                <a:cs typeface="Arial"/>
                <a:sym typeface="Arial"/>
                <a:hlinkClick r:id="rId11">
                  <a:extLst>
                    <a:ext uri="{A12FA001-AC4F-418D-AE19-62706E023703}">
                      <ahyp:hlinkClr val="tx"/>
                    </a:ext>
                  </a:extLst>
                </a:hlinkClick>
              </a:rPr>
              <a:t>C#</a:t>
            </a:r>
            <a:endParaRPr b="1" sz="2000">
              <a:solidFill>
                <a:srgbClr val="002060"/>
              </a:solidFill>
              <a:latin typeface="Arial"/>
              <a:ea typeface="Arial"/>
              <a:cs typeface="Arial"/>
              <a:sym typeface="Arial"/>
            </a:endParaRPr>
          </a:p>
        </p:txBody>
      </p:sp>
      <p:sp>
        <p:nvSpPr>
          <p:cNvPr id="1079" name="Google Shape;1079;p70">
            <a:hlinkClick action="ppaction://hlinksldjump" r:id="rId12"/>
          </p:cNvPr>
          <p:cNvSpPr/>
          <p:nvPr/>
        </p:nvSpPr>
        <p:spPr>
          <a:xfrm>
            <a:off x="8539786" y="6971070"/>
            <a:ext cx="1261872" cy="41605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80" name="Google Shape;1080;p70"/>
          <p:cNvSpPr/>
          <p:nvPr/>
        </p:nvSpPr>
        <p:spPr>
          <a:xfrm>
            <a:off x="894400" y="6656599"/>
            <a:ext cx="562356" cy="560831"/>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pic>
        <p:nvPicPr>
          <p:cNvPr id="1091" name="Google Shape;1091;p71"/>
          <p:cNvPicPr preferRelativeResize="0"/>
          <p:nvPr/>
        </p:nvPicPr>
        <p:blipFill rotWithShape="1">
          <a:blip r:embed="rId3">
            <a:alphaModFix/>
          </a:blip>
          <a:srcRect b="0" l="0" r="0" t="0"/>
          <a:stretch/>
        </p:blipFill>
        <p:spPr>
          <a:xfrm>
            <a:off x="874614" y="3203573"/>
            <a:ext cx="2905125" cy="1152525"/>
          </a:xfrm>
          <a:prstGeom prst="rect">
            <a:avLst/>
          </a:prstGeom>
          <a:noFill/>
          <a:ln>
            <a:noFill/>
          </a:ln>
        </p:spPr>
      </p:pic>
      <p:sp>
        <p:nvSpPr>
          <p:cNvPr id="1092" name="Google Shape;1092;p71"/>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093" name="Google Shape;1093;p71"/>
          <p:cNvPicPr preferRelativeResize="0"/>
          <p:nvPr/>
        </p:nvPicPr>
        <p:blipFill rotWithShape="1">
          <a:blip r:embed="rId4">
            <a:alphaModFix/>
          </a:blip>
          <a:srcRect b="0" l="0" r="0" t="0"/>
          <a:stretch/>
        </p:blipFill>
        <p:spPr>
          <a:xfrm>
            <a:off x="269724" y="180975"/>
            <a:ext cx="578151" cy="603605"/>
          </a:xfrm>
          <a:prstGeom prst="rect">
            <a:avLst/>
          </a:prstGeom>
          <a:noFill/>
          <a:ln>
            <a:noFill/>
          </a:ln>
        </p:spPr>
      </p:pic>
      <p:pic>
        <p:nvPicPr>
          <p:cNvPr id="1094" name="Google Shape;1094;p71"/>
          <p:cNvPicPr preferRelativeResize="0"/>
          <p:nvPr/>
        </p:nvPicPr>
        <p:blipFill rotWithShape="1">
          <a:blip r:embed="rId5">
            <a:alphaModFix/>
          </a:blip>
          <a:srcRect b="0" l="0" r="0" t="0"/>
          <a:stretch/>
        </p:blipFill>
        <p:spPr>
          <a:xfrm>
            <a:off x="8784728" y="182931"/>
            <a:ext cx="1045402" cy="432048"/>
          </a:xfrm>
          <a:prstGeom prst="rect">
            <a:avLst/>
          </a:prstGeom>
          <a:noFill/>
          <a:ln>
            <a:noFill/>
          </a:ln>
        </p:spPr>
      </p:pic>
      <p:sp>
        <p:nvSpPr>
          <p:cNvPr id="1095" name="Google Shape;1095;p71"/>
          <p:cNvSpPr/>
          <p:nvPr/>
        </p:nvSpPr>
        <p:spPr>
          <a:xfrm>
            <a:off x="3699055" y="210215"/>
            <a:ext cx="306808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Template of a script</a:t>
            </a:r>
            <a:endParaRPr/>
          </a:p>
        </p:txBody>
      </p:sp>
      <p:sp>
        <p:nvSpPr>
          <p:cNvPr id="1096" name="Google Shape;1096;p71"/>
          <p:cNvSpPr/>
          <p:nvPr/>
        </p:nvSpPr>
        <p:spPr>
          <a:xfrm>
            <a:off x="847875" y="1014290"/>
            <a:ext cx="8422107" cy="1908215"/>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2060"/>
                </a:solidFill>
                <a:latin typeface="Arial"/>
                <a:ea typeface="Arial"/>
                <a:cs typeface="Arial"/>
                <a:sym typeface="Arial"/>
              </a:rPr>
              <a:t>In UnityEngine we have the </a:t>
            </a:r>
            <a:r>
              <a:rPr b="1" lang="en-US" sz="1800">
                <a:solidFill>
                  <a:srgbClr val="002060"/>
                </a:solidFill>
                <a:latin typeface="Arial"/>
                <a:ea typeface="Arial"/>
                <a:cs typeface="Arial"/>
                <a:sym typeface="Arial"/>
              </a:rPr>
              <a:t>MonoBehaviour class</a:t>
            </a:r>
            <a:r>
              <a:rPr lang="en-US" sz="1800">
                <a:solidFill>
                  <a:srgbClr val="002060"/>
                </a:solidFill>
                <a:latin typeface="Arial"/>
                <a:ea typeface="Arial"/>
                <a:cs typeface="Arial"/>
                <a:sym typeface="Arial"/>
              </a:rPr>
              <a:t>, basic to define scripts that will be associated to  GameObjects or Prefabs. </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System.Collections </a:t>
            </a:r>
            <a:r>
              <a:rPr lang="en-US" sz="1800">
                <a:solidFill>
                  <a:srgbClr val="002060"/>
                </a:solidFill>
                <a:latin typeface="Arial"/>
                <a:ea typeface="Arial"/>
                <a:cs typeface="Arial"/>
                <a:sym typeface="Arial"/>
              </a:rPr>
              <a:t>belongs to .NET and </a:t>
            </a:r>
            <a:r>
              <a:rPr b="1" lang="en-US" sz="1800">
                <a:solidFill>
                  <a:srgbClr val="002060"/>
                </a:solidFill>
                <a:latin typeface="Arial"/>
                <a:ea typeface="Arial"/>
                <a:cs typeface="Arial"/>
                <a:sym typeface="Arial"/>
              </a:rPr>
              <a:t>allows to define lists, arrays dynamic, hash tables</a:t>
            </a:r>
            <a:r>
              <a:rPr lang="en-US" sz="1800">
                <a:solidFill>
                  <a:srgbClr val="002060"/>
                </a:solidFill>
                <a:latin typeface="Arial"/>
                <a:ea typeface="Arial"/>
                <a:cs typeface="Arial"/>
                <a:sym typeface="Arial"/>
              </a:rPr>
              <a:t>, etc.</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System.Collections.Generic</a:t>
            </a:r>
            <a:r>
              <a:rPr lang="en-US" sz="1800">
                <a:solidFill>
                  <a:srgbClr val="002060"/>
                </a:solidFill>
                <a:latin typeface="Arial"/>
                <a:ea typeface="Arial"/>
                <a:cs typeface="Arial"/>
                <a:sym typeface="Arial"/>
              </a:rPr>
              <a:t> also belongs to .NET and </a:t>
            </a:r>
            <a:r>
              <a:rPr b="1" lang="en-US" sz="1800">
                <a:solidFill>
                  <a:srgbClr val="002060"/>
                </a:solidFill>
                <a:latin typeface="Arial"/>
                <a:ea typeface="Arial"/>
                <a:cs typeface="Arial"/>
                <a:sym typeface="Arial"/>
              </a:rPr>
              <a:t>allows to work with types of generic data.</a:t>
            </a:r>
            <a:endParaRPr/>
          </a:p>
        </p:txBody>
      </p:sp>
      <p:pic>
        <p:nvPicPr>
          <p:cNvPr id="1097" name="Google Shape;1097;p71"/>
          <p:cNvPicPr preferRelativeResize="0"/>
          <p:nvPr/>
        </p:nvPicPr>
        <p:blipFill rotWithShape="1">
          <a:blip r:embed="rId6">
            <a:alphaModFix/>
          </a:blip>
          <a:srcRect b="0" l="0" r="0" t="19989"/>
          <a:stretch/>
        </p:blipFill>
        <p:spPr>
          <a:xfrm>
            <a:off x="2261653" y="4067869"/>
            <a:ext cx="1181577" cy="288229"/>
          </a:xfrm>
          <a:prstGeom prst="rect">
            <a:avLst/>
          </a:prstGeom>
          <a:noFill/>
          <a:ln>
            <a:noFill/>
          </a:ln>
        </p:spPr>
      </p:pic>
      <p:pic>
        <p:nvPicPr>
          <p:cNvPr id="1098" name="Google Shape;1098;p71"/>
          <p:cNvPicPr preferRelativeResize="0"/>
          <p:nvPr/>
        </p:nvPicPr>
        <p:blipFill rotWithShape="1">
          <a:blip r:embed="rId7">
            <a:alphaModFix/>
          </a:blip>
          <a:srcRect b="0" l="0" r="0" t="0"/>
          <a:stretch/>
        </p:blipFill>
        <p:spPr>
          <a:xfrm>
            <a:off x="2665216" y="4356098"/>
            <a:ext cx="1055764" cy="342410"/>
          </a:xfrm>
          <a:prstGeom prst="rect">
            <a:avLst/>
          </a:prstGeom>
          <a:noFill/>
          <a:ln>
            <a:noFill/>
          </a:ln>
        </p:spPr>
      </p:pic>
      <p:sp>
        <p:nvSpPr>
          <p:cNvPr id="1099" name="Google Shape;1099;p71"/>
          <p:cNvSpPr/>
          <p:nvPr/>
        </p:nvSpPr>
        <p:spPr>
          <a:xfrm>
            <a:off x="3851025" y="3923850"/>
            <a:ext cx="5992200" cy="293640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9695"/>
                </a:solidFill>
                <a:latin typeface="Consolas"/>
                <a:ea typeface="Consolas"/>
                <a:cs typeface="Consolas"/>
                <a:sym typeface="Consolas"/>
              </a:rPr>
              <a:t>using</a:t>
            </a:r>
            <a:r>
              <a:rPr lang="en-US" sz="1600">
                <a:solidFill>
                  <a:srgbClr val="333333"/>
                </a:solidFill>
                <a:latin typeface="Consolas"/>
                <a:ea typeface="Consolas"/>
                <a:cs typeface="Consolas"/>
                <a:sym typeface="Consolas"/>
              </a:rPr>
              <a:t> System.Collections;</a:t>
            </a:r>
            <a:br>
              <a:rPr lang="en-US" sz="1600">
                <a:solidFill>
                  <a:schemeClr val="lt1"/>
                </a:solidFill>
                <a:latin typeface="Consolas"/>
                <a:ea typeface="Consolas"/>
                <a:cs typeface="Consolas"/>
                <a:sym typeface="Consolas"/>
              </a:rPr>
            </a:br>
            <a:r>
              <a:rPr lang="en-US" sz="1600">
                <a:solidFill>
                  <a:srgbClr val="009695"/>
                </a:solidFill>
                <a:latin typeface="Consolas"/>
                <a:ea typeface="Consolas"/>
                <a:cs typeface="Consolas"/>
                <a:sym typeface="Consolas"/>
              </a:rPr>
              <a:t>using</a:t>
            </a:r>
            <a:r>
              <a:rPr lang="en-US" sz="1600">
                <a:solidFill>
                  <a:srgbClr val="333333"/>
                </a:solidFill>
                <a:latin typeface="Consolas"/>
                <a:ea typeface="Consolas"/>
                <a:cs typeface="Consolas"/>
                <a:sym typeface="Consolas"/>
              </a:rPr>
              <a:t> System.Collections.Generic;</a:t>
            </a:r>
            <a:br>
              <a:rPr lang="en-US" sz="1600">
                <a:solidFill>
                  <a:schemeClr val="lt1"/>
                </a:solidFill>
                <a:latin typeface="Consolas"/>
                <a:ea typeface="Consolas"/>
                <a:cs typeface="Consolas"/>
                <a:sym typeface="Consolas"/>
              </a:rPr>
            </a:br>
            <a:r>
              <a:rPr lang="en-US" sz="1600">
                <a:solidFill>
                  <a:srgbClr val="009695"/>
                </a:solidFill>
                <a:latin typeface="Consolas"/>
                <a:ea typeface="Consolas"/>
                <a:cs typeface="Consolas"/>
                <a:sym typeface="Consolas"/>
              </a:rPr>
              <a:t>using</a:t>
            </a:r>
            <a:r>
              <a:rPr lang="en-US" sz="1600">
                <a:solidFill>
                  <a:srgbClr val="333333"/>
                </a:solidFill>
                <a:latin typeface="Consolas"/>
                <a:ea typeface="Consolas"/>
                <a:cs typeface="Consolas"/>
                <a:sym typeface="Consolas"/>
              </a:rPr>
              <a:t> UnityEngine;</a:t>
            </a:r>
            <a:endParaRPr sz="16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600">
                <a:solidFill>
                  <a:srgbClr val="009695"/>
                </a:solidFill>
                <a:latin typeface="Consolas"/>
                <a:ea typeface="Consolas"/>
                <a:cs typeface="Consolas"/>
                <a:sym typeface="Consolas"/>
              </a:rPr>
              <a:t>public</a:t>
            </a:r>
            <a:r>
              <a:rPr lang="en-US" sz="1600">
                <a:solidFill>
                  <a:srgbClr val="333333"/>
                </a:solidFill>
                <a:latin typeface="Consolas"/>
                <a:ea typeface="Consolas"/>
                <a:cs typeface="Consolas"/>
                <a:sym typeface="Consolas"/>
              </a:rPr>
              <a:t> </a:t>
            </a:r>
            <a:r>
              <a:rPr lang="en-US" sz="1600">
                <a:solidFill>
                  <a:srgbClr val="009695"/>
                </a:solidFill>
                <a:latin typeface="Consolas"/>
                <a:ea typeface="Consolas"/>
                <a:cs typeface="Consolas"/>
                <a:sym typeface="Consolas"/>
              </a:rPr>
              <a:t>class</a:t>
            </a:r>
            <a:r>
              <a:rPr lang="en-US" sz="1600">
                <a:solidFill>
                  <a:srgbClr val="333333"/>
                </a:solidFill>
                <a:latin typeface="Consolas"/>
                <a:ea typeface="Consolas"/>
                <a:cs typeface="Consolas"/>
                <a:sym typeface="Consolas"/>
              </a:rPr>
              <a:t> </a:t>
            </a:r>
            <a:r>
              <a:rPr b="1" lang="en-US" sz="1600">
                <a:solidFill>
                  <a:srgbClr val="333333"/>
                </a:solidFill>
                <a:latin typeface="Consolas"/>
                <a:ea typeface="Consolas"/>
                <a:cs typeface="Consolas"/>
                <a:sym typeface="Consolas"/>
              </a:rPr>
              <a:t>NewBehaviourScript</a:t>
            </a:r>
            <a:r>
              <a:rPr lang="en-US" sz="1600">
                <a:solidFill>
                  <a:srgbClr val="333333"/>
                </a:solidFill>
                <a:latin typeface="Consolas"/>
                <a:ea typeface="Consolas"/>
                <a:cs typeface="Consolas"/>
                <a:sym typeface="Consolas"/>
              </a:rPr>
              <a:t>: </a:t>
            </a:r>
            <a:r>
              <a:rPr b="1" lang="en-US" sz="1600">
                <a:solidFill>
                  <a:srgbClr val="333333"/>
                </a:solidFill>
                <a:latin typeface="Consolas"/>
                <a:ea typeface="Consolas"/>
                <a:cs typeface="Consolas"/>
                <a:sym typeface="Consolas"/>
              </a:rPr>
              <a:t>MonoBehaviour</a:t>
            </a:r>
            <a:br>
              <a:rPr lang="en-US" sz="1600">
                <a:solidFill>
                  <a:schemeClr val="lt1"/>
                </a:solidFill>
                <a:latin typeface="Consolas"/>
                <a:ea typeface="Consolas"/>
                <a:cs typeface="Consolas"/>
                <a:sym typeface="Consolas"/>
              </a:rPr>
            </a:br>
            <a:r>
              <a:rPr lang="en-US" sz="1600">
                <a:solidFill>
                  <a:srgbClr val="333333"/>
                </a:solidFill>
                <a:latin typeface="Consolas"/>
                <a:ea typeface="Consolas"/>
                <a:cs typeface="Consolas"/>
                <a:sym typeface="Consolas"/>
              </a:rPr>
              <a:t>{</a:t>
            </a:r>
            <a:br>
              <a:rPr lang="en-US" sz="1600">
                <a:solidFill>
                  <a:schemeClr val="lt1"/>
                </a:solidFill>
                <a:latin typeface="Consolas"/>
                <a:ea typeface="Consolas"/>
                <a:cs typeface="Consolas"/>
                <a:sym typeface="Consolas"/>
              </a:rPr>
            </a:br>
            <a:r>
              <a:rPr lang="en-US" sz="1600">
                <a:solidFill>
                  <a:srgbClr val="333333"/>
                </a:solidFill>
                <a:latin typeface="Consolas"/>
                <a:ea typeface="Consolas"/>
                <a:cs typeface="Consolas"/>
                <a:sym typeface="Consolas"/>
              </a:rPr>
              <a:t>    </a:t>
            </a:r>
            <a:r>
              <a:rPr i="1" lang="en-US" sz="1600">
                <a:solidFill>
                  <a:srgbClr val="888888"/>
                </a:solidFill>
                <a:latin typeface="Consolas"/>
                <a:ea typeface="Consolas"/>
                <a:cs typeface="Consolas"/>
                <a:sym typeface="Consolas"/>
              </a:rPr>
              <a:t>// Start is called before the first frame update</a:t>
            </a:r>
            <a:br>
              <a:rPr lang="en-US" sz="1600">
                <a:solidFill>
                  <a:schemeClr val="lt1"/>
                </a:solidFill>
                <a:latin typeface="Consolas"/>
                <a:ea typeface="Consolas"/>
                <a:cs typeface="Consolas"/>
                <a:sym typeface="Consolas"/>
              </a:rPr>
            </a:br>
            <a:r>
              <a:rPr lang="en-US" sz="1600">
                <a:solidFill>
                  <a:srgbClr val="333333"/>
                </a:solidFill>
                <a:latin typeface="Consolas"/>
                <a:ea typeface="Consolas"/>
                <a:cs typeface="Consolas"/>
                <a:sym typeface="Consolas"/>
              </a:rPr>
              <a:t>    </a:t>
            </a:r>
            <a:r>
              <a:rPr lang="en-US" sz="1600">
                <a:solidFill>
                  <a:srgbClr val="009695"/>
                </a:solidFill>
                <a:latin typeface="Consolas"/>
                <a:ea typeface="Consolas"/>
                <a:cs typeface="Consolas"/>
                <a:sym typeface="Consolas"/>
              </a:rPr>
              <a:t>void</a:t>
            </a:r>
            <a:r>
              <a:rPr lang="en-US" sz="1600">
                <a:solidFill>
                  <a:srgbClr val="333333"/>
                </a:solidFill>
                <a:latin typeface="Consolas"/>
                <a:ea typeface="Consolas"/>
                <a:cs typeface="Consolas"/>
                <a:sym typeface="Consolas"/>
              </a:rPr>
              <a:t> Start()     { }    </a:t>
            </a:r>
            <a:r>
              <a:rPr i="1" lang="en-US" sz="1600">
                <a:solidFill>
                  <a:srgbClr val="888888"/>
                </a:solidFill>
                <a:latin typeface="Consolas"/>
                <a:ea typeface="Consolas"/>
                <a:cs typeface="Consolas"/>
                <a:sym typeface="Consolas"/>
              </a:rPr>
              <a:t>// Update is called once per frame</a:t>
            </a:r>
            <a:br>
              <a:rPr lang="en-US" sz="1600">
                <a:solidFill>
                  <a:schemeClr val="lt1"/>
                </a:solidFill>
                <a:latin typeface="Consolas"/>
                <a:ea typeface="Consolas"/>
                <a:cs typeface="Consolas"/>
                <a:sym typeface="Consolas"/>
              </a:rPr>
            </a:br>
            <a:r>
              <a:rPr lang="en-US" sz="1600">
                <a:solidFill>
                  <a:srgbClr val="333333"/>
                </a:solidFill>
                <a:latin typeface="Consolas"/>
                <a:ea typeface="Consolas"/>
                <a:cs typeface="Consolas"/>
                <a:sym typeface="Consolas"/>
              </a:rPr>
              <a:t>    </a:t>
            </a:r>
            <a:r>
              <a:rPr lang="en-US" sz="1600">
                <a:solidFill>
                  <a:srgbClr val="009695"/>
                </a:solidFill>
                <a:latin typeface="Consolas"/>
                <a:ea typeface="Consolas"/>
                <a:cs typeface="Consolas"/>
                <a:sym typeface="Consolas"/>
              </a:rPr>
              <a:t>void</a:t>
            </a:r>
            <a:r>
              <a:rPr lang="en-US" sz="1600">
                <a:solidFill>
                  <a:srgbClr val="333333"/>
                </a:solidFill>
                <a:latin typeface="Consolas"/>
                <a:ea typeface="Consolas"/>
                <a:cs typeface="Consolas"/>
                <a:sym typeface="Consolas"/>
              </a:rPr>
              <a:t> Update()    {  }</a:t>
            </a:r>
            <a:br>
              <a:rPr lang="en-US" sz="1600">
                <a:solidFill>
                  <a:schemeClr val="lt1"/>
                </a:solidFill>
                <a:latin typeface="Consolas"/>
                <a:ea typeface="Consolas"/>
                <a:cs typeface="Consolas"/>
                <a:sym typeface="Consolas"/>
              </a:rPr>
            </a:br>
            <a:r>
              <a:rPr lang="en-US" sz="1600">
                <a:solidFill>
                  <a:srgbClr val="333333"/>
                </a:solidFill>
                <a:latin typeface="Consolas"/>
                <a:ea typeface="Consolas"/>
                <a:cs typeface="Consolas"/>
                <a:sym typeface="Consolas"/>
              </a:rPr>
              <a:t>}</a:t>
            </a:r>
            <a:r>
              <a:rPr lang="en-US" sz="1600">
                <a:solidFill>
                  <a:schemeClr val="lt1"/>
                </a:solidFill>
                <a:latin typeface="Arial"/>
                <a:ea typeface="Arial"/>
                <a:cs typeface="Arial"/>
                <a:sym typeface="Arial"/>
              </a:rPr>
              <a:t> </a:t>
            </a:r>
            <a:endParaRPr sz="1600">
              <a:solidFill>
                <a:schemeClr val="lt1"/>
              </a:solidFill>
              <a:latin typeface="Arial"/>
              <a:ea typeface="Arial"/>
              <a:cs typeface="Arial"/>
              <a:sym typeface="Arial"/>
            </a:endParaRPr>
          </a:p>
        </p:txBody>
      </p:sp>
      <p:cxnSp>
        <p:nvCxnSpPr>
          <p:cNvPr id="1100" name="Google Shape;1100;p71"/>
          <p:cNvCxnSpPr>
            <a:stCxn id="1098" idx="2"/>
            <a:endCxn id="1099" idx="1"/>
          </p:cNvCxnSpPr>
          <p:nvPr/>
        </p:nvCxnSpPr>
        <p:spPr>
          <a:xfrm flipH="1" rot="-5400000">
            <a:off x="3175248" y="4716358"/>
            <a:ext cx="693600" cy="657900"/>
          </a:xfrm>
          <a:prstGeom prst="bentConnector2">
            <a:avLst/>
          </a:prstGeom>
          <a:solidFill>
            <a:srgbClr val="00B8FF"/>
          </a:solidFill>
          <a:ln cap="flat" cmpd="sng" w="9525">
            <a:solidFill>
              <a:schemeClr val="dk1"/>
            </a:solidFill>
            <a:prstDash val="solid"/>
            <a:round/>
            <a:headEnd len="sm" w="sm" type="none"/>
            <a:tailEnd len="med" w="med" type="triangle"/>
          </a:ln>
        </p:spPr>
      </p:cxnSp>
      <p:sp>
        <p:nvSpPr>
          <p:cNvPr id="1101" name="Google Shape;1101;p71">
            <a:hlinkClick action="ppaction://hlinksldjump" r:id="rId8"/>
          </p:cNvPr>
          <p:cNvSpPr/>
          <p:nvPr/>
        </p:nvSpPr>
        <p:spPr>
          <a:xfrm>
            <a:off x="8568321" y="6961383"/>
            <a:ext cx="1261800" cy="416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72"/>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113" name="Google Shape;1113;p72"/>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114" name="Google Shape;1114;p72"/>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115" name="Google Shape;1115;p72"/>
          <p:cNvSpPr/>
          <p:nvPr/>
        </p:nvSpPr>
        <p:spPr>
          <a:xfrm>
            <a:off x="3129553" y="153314"/>
            <a:ext cx="385874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a:t>
            </a:r>
            <a:endParaRPr/>
          </a:p>
        </p:txBody>
      </p:sp>
      <p:sp>
        <p:nvSpPr>
          <p:cNvPr id="1116" name="Google Shape;1116;p72"/>
          <p:cNvSpPr/>
          <p:nvPr/>
        </p:nvSpPr>
        <p:spPr>
          <a:xfrm>
            <a:off x="847875" y="1014290"/>
            <a:ext cx="8422107" cy="3323987"/>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2060"/>
                </a:solidFill>
                <a:latin typeface="Arial"/>
                <a:ea typeface="Arial"/>
                <a:cs typeface="Arial"/>
                <a:sym typeface="Arial"/>
              </a:rPr>
              <a:t>In the programming of games in Unity </a:t>
            </a:r>
            <a:r>
              <a:rPr b="1" lang="en-US" sz="1800">
                <a:solidFill>
                  <a:srgbClr val="002060"/>
                </a:solidFill>
                <a:latin typeface="Arial"/>
                <a:ea typeface="Arial"/>
                <a:cs typeface="Arial"/>
                <a:sym typeface="Arial"/>
              </a:rPr>
              <a:t>not all C# characteristics are suitable </a:t>
            </a:r>
            <a:r>
              <a:rPr lang="en-US" sz="1800">
                <a:solidFill>
                  <a:srgbClr val="002060"/>
                </a:solidFill>
                <a:latin typeface="Arial"/>
                <a:ea typeface="Arial"/>
                <a:cs typeface="Arial"/>
                <a:sym typeface="Arial"/>
              </a:rPr>
              <a:t>for several reasons:</a:t>
            </a:r>
            <a:endParaRPr/>
          </a:p>
          <a:p>
            <a:pPr indent="-285750" lvl="0" marL="285750" marR="0" rtl="0" algn="l">
              <a:spcBef>
                <a:spcPts val="600"/>
              </a:spcBef>
              <a:spcAft>
                <a:spcPts val="0"/>
              </a:spcAft>
              <a:buClr>
                <a:srgbClr val="000000"/>
              </a:buClr>
              <a:buSzPts val="1800"/>
              <a:buFont typeface="Arial"/>
              <a:buChar char="•"/>
            </a:pPr>
            <a:r>
              <a:rPr lang="en-US" sz="1800">
                <a:solidFill>
                  <a:srgbClr val="002060"/>
                </a:solidFill>
                <a:latin typeface="Arial"/>
                <a:ea typeface="Arial"/>
                <a:cs typeface="Arial"/>
                <a:sym typeface="Arial"/>
              </a:rPr>
              <a:t>Performance problems</a:t>
            </a:r>
            <a:endParaRPr/>
          </a:p>
          <a:p>
            <a:pPr indent="-285750" lvl="0" marL="285750" marR="0" rtl="0" algn="l">
              <a:spcBef>
                <a:spcPts val="600"/>
              </a:spcBef>
              <a:spcAft>
                <a:spcPts val="0"/>
              </a:spcAft>
              <a:buClr>
                <a:srgbClr val="000000"/>
              </a:buClr>
              <a:buSzPts val="1800"/>
              <a:buFont typeface="Arial"/>
              <a:buChar char="•"/>
            </a:pPr>
            <a:r>
              <a:rPr lang="en-US" sz="1800">
                <a:solidFill>
                  <a:srgbClr val="002060"/>
                </a:solidFill>
                <a:latin typeface="Arial"/>
                <a:ea typeface="Arial"/>
                <a:cs typeface="Arial"/>
                <a:sym typeface="Arial"/>
              </a:rPr>
              <a:t>Problems with editor integration</a:t>
            </a:r>
            <a:endParaRPr/>
          </a:p>
          <a:p>
            <a:pPr indent="-285750" lvl="0" marL="285750" marR="0" rtl="0" algn="l">
              <a:spcBef>
                <a:spcPts val="600"/>
              </a:spcBef>
              <a:spcAft>
                <a:spcPts val="0"/>
              </a:spcAft>
              <a:buClr>
                <a:srgbClr val="000000"/>
              </a:buClr>
              <a:buSzPts val="1800"/>
              <a:buFont typeface="Arial"/>
              <a:buChar char="•"/>
            </a:pPr>
            <a:r>
              <a:rPr lang="en-US" sz="1800">
                <a:solidFill>
                  <a:srgbClr val="002060"/>
                </a:solidFill>
                <a:latin typeface="Arial"/>
                <a:ea typeface="Arial"/>
                <a:cs typeface="Arial"/>
                <a:sym typeface="Arial"/>
              </a:rPr>
              <a:t>Particularities deriving from MonoBehaviour</a:t>
            </a:r>
            <a:endParaRPr sz="1800">
              <a:solidFill>
                <a:srgbClr val="002060"/>
              </a:solidFill>
              <a:latin typeface="Arial"/>
              <a:ea typeface="Arial"/>
              <a:cs typeface="Arial"/>
              <a:sym typeface="Arial"/>
            </a:endParaRPr>
          </a:p>
          <a:p>
            <a:pPr indent="-285750" lvl="0" marL="285750" marR="0" rtl="0" algn="l">
              <a:spcBef>
                <a:spcPts val="600"/>
              </a:spcBef>
              <a:spcAft>
                <a:spcPts val="0"/>
              </a:spcAft>
              <a:buClr>
                <a:srgbClr val="000000"/>
              </a:buClr>
              <a:buSzPts val="1800"/>
              <a:buFont typeface="Arial"/>
              <a:buChar char="•"/>
            </a:pPr>
            <a:r>
              <a:rPr lang="en-US" sz="1800">
                <a:solidFill>
                  <a:srgbClr val="002060"/>
                </a:solidFill>
                <a:latin typeface="Arial"/>
                <a:ea typeface="Arial"/>
                <a:cs typeface="Arial"/>
                <a:sym typeface="Arial"/>
              </a:rPr>
              <a:t>Features not fully implemented in Unity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However, </a:t>
            </a:r>
            <a:r>
              <a:rPr b="1" lang="en-US" sz="1800">
                <a:solidFill>
                  <a:srgbClr val="002060"/>
                </a:solidFill>
                <a:latin typeface="Arial"/>
                <a:ea typeface="Arial"/>
                <a:cs typeface="Arial"/>
                <a:sym typeface="Arial"/>
              </a:rPr>
              <a:t>most of them </a:t>
            </a:r>
            <a:r>
              <a:rPr lang="en-US" sz="1800">
                <a:solidFill>
                  <a:srgbClr val="002060"/>
                </a:solidFill>
                <a:latin typeface="Arial"/>
                <a:ea typeface="Arial"/>
                <a:cs typeface="Arial"/>
                <a:sym typeface="Arial"/>
              </a:rPr>
              <a:t>are available.</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You have </a:t>
            </a:r>
            <a:r>
              <a:rPr b="1" lang="en-US" sz="1800">
                <a:solidFill>
                  <a:srgbClr val="002060"/>
                </a:solidFill>
                <a:latin typeface="Arial"/>
                <a:ea typeface="Arial"/>
                <a:cs typeface="Arial"/>
                <a:sym typeface="Arial"/>
              </a:rPr>
              <a:t>to be careful </a:t>
            </a:r>
            <a:r>
              <a:rPr lang="en-US" sz="1800">
                <a:solidFill>
                  <a:srgbClr val="002060"/>
                </a:solidFill>
                <a:latin typeface="Arial"/>
                <a:ea typeface="Arial"/>
                <a:cs typeface="Arial"/>
                <a:sym typeface="Arial"/>
              </a:rPr>
              <a:t>with what is running in methods </a:t>
            </a:r>
            <a:r>
              <a:rPr b="1" lang="en-US" sz="1800">
                <a:solidFill>
                  <a:srgbClr val="002060"/>
                </a:solidFill>
                <a:latin typeface="Arial"/>
                <a:ea typeface="Arial"/>
                <a:cs typeface="Arial"/>
                <a:sym typeface="Arial"/>
              </a:rPr>
              <a:t>like Update(),  FixedUpdate(), LateUpdate()..</a:t>
            </a:r>
            <a:r>
              <a:rPr lang="en-US" sz="1800">
                <a:solidFill>
                  <a:srgbClr val="002060"/>
                </a:solidFill>
                <a:latin typeface="Arial"/>
                <a:ea typeface="Arial"/>
                <a:cs typeface="Arial"/>
                <a:sym typeface="Arial"/>
              </a:rPr>
              <a:t>. because they are executed repeatedly and very often.</a:t>
            </a:r>
            <a:endParaRPr b="1" sz="1800">
              <a:solidFill>
                <a:srgbClr val="002060"/>
              </a:solidFill>
              <a:latin typeface="Arial"/>
              <a:ea typeface="Arial"/>
              <a:cs typeface="Arial"/>
              <a:sym typeface="Arial"/>
            </a:endParaRPr>
          </a:p>
        </p:txBody>
      </p:sp>
      <p:sp>
        <p:nvSpPr>
          <p:cNvPr id="1117" name="Google Shape;1117;p72">
            <a:hlinkClick action="ppaction://hlinksldjump" r:id="rId5"/>
          </p:cNvPr>
          <p:cNvSpPr/>
          <p:nvPr/>
        </p:nvSpPr>
        <p:spPr>
          <a:xfrm>
            <a:off x="8008113" y="6667922"/>
            <a:ext cx="1261800" cy="416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73"/>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129" name="Google Shape;1129;p73"/>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130" name="Google Shape;1130;p73"/>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131" name="Google Shape;1131;p73"/>
          <p:cNvSpPr/>
          <p:nvPr/>
        </p:nvSpPr>
        <p:spPr>
          <a:xfrm>
            <a:off x="2304008" y="187383"/>
            <a:ext cx="522611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Methods</a:t>
            </a:r>
            <a:endParaRPr/>
          </a:p>
        </p:txBody>
      </p:sp>
      <p:sp>
        <p:nvSpPr>
          <p:cNvPr id="1132" name="Google Shape;1132;p73"/>
          <p:cNvSpPr/>
          <p:nvPr/>
        </p:nvSpPr>
        <p:spPr>
          <a:xfrm>
            <a:off x="847875" y="1014290"/>
            <a:ext cx="8368901" cy="4739759"/>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2060"/>
                </a:solidFill>
                <a:latin typeface="Arial"/>
                <a:ea typeface="Arial"/>
                <a:cs typeface="Arial"/>
                <a:sym typeface="Arial"/>
              </a:rPr>
              <a:t>To be able to associate a script to a GameObject, </a:t>
            </a:r>
            <a:r>
              <a:rPr b="1" lang="en-US" sz="1800">
                <a:solidFill>
                  <a:srgbClr val="002060"/>
                </a:solidFill>
                <a:latin typeface="Arial"/>
                <a:ea typeface="Arial"/>
                <a:cs typeface="Arial"/>
                <a:sym typeface="Arial"/>
              </a:rPr>
              <a:t>the script must derive from the MonoBehaviour class</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IMPORTANT: a script is a component of a GameObject, therefore, </a:t>
            </a:r>
            <a:r>
              <a:rPr b="1" i="1" lang="en-US" sz="1800">
                <a:solidFill>
                  <a:srgbClr val="002060"/>
                </a:solidFill>
                <a:latin typeface="Arial"/>
                <a:ea typeface="Arial"/>
                <a:cs typeface="Arial"/>
                <a:sym typeface="Arial"/>
              </a:rPr>
              <a:t>this</a:t>
            </a:r>
            <a:r>
              <a:rPr b="1" lang="en-US" sz="1800">
                <a:solidFill>
                  <a:srgbClr val="002060"/>
                </a:solidFill>
                <a:latin typeface="Arial"/>
                <a:ea typeface="Arial"/>
                <a:cs typeface="Arial"/>
                <a:sym typeface="Arial"/>
              </a:rPr>
              <a:t> refers to the script</a:t>
            </a:r>
            <a:r>
              <a:rPr lang="en-US" sz="1800">
                <a:solidFill>
                  <a:srgbClr val="002060"/>
                </a:solidFill>
                <a:latin typeface="Arial"/>
                <a:ea typeface="Arial"/>
                <a:cs typeface="Arial"/>
                <a:sym typeface="Arial"/>
              </a:rPr>
              <a:t> and not to the GameObject.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We can </a:t>
            </a:r>
            <a:r>
              <a:rPr b="1" lang="en-US" sz="1800">
                <a:solidFill>
                  <a:srgbClr val="002060"/>
                </a:solidFill>
                <a:latin typeface="Arial"/>
                <a:ea typeface="Arial"/>
                <a:cs typeface="Arial"/>
                <a:sym typeface="Arial"/>
              </a:rPr>
              <a:t>assign as much scripts as we want </a:t>
            </a:r>
            <a:r>
              <a:rPr lang="en-US" sz="1800">
                <a:solidFill>
                  <a:srgbClr val="002060"/>
                </a:solidFill>
                <a:latin typeface="Arial"/>
                <a:ea typeface="Arial"/>
                <a:cs typeface="Arial"/>
                <a:sym typeface="Arial"/>
              </a:rPr>
              <a:t>to a GameObject.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Most outstanding methods:</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Awake(), Start()</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Update(), FixedUpdate(), LateUpdate()</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OnCollisionEnter(), OnCollisionStay(), OnCollisionExit() and their equivalents</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OnTrigger().</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OnBecameVisible(), OnBecameInvisible()</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OnMouseDown(), OnMouseOver()</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OnEnable(), OnDisable() ...</a:t>
            </a:r>
            <a:endParaRPr/>
          </a:p>
        </p:txBody>
      </p:sp>
      <p:sp>
        <p:nvSpPr>
          <p:cNvPr id="1133" name="Google Shape;1133;p73"/>
          <p:cNvSpPr/>
          <p:nvPr/>
        </p:nvSpPr>
        <p:spPr>
          <a:xfrm>
            <a:off x="1550047" y="5984083"/>
            <a:ext cx="6964555" cy="338554"/>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9695"/>
                </a:solidFill>
                <a:latin typeface="Consolas"/>
                <a:ea typeface="Consolas"/>
                <a:cs typeface="Consolas"/>
                <a:sym typeface="Consolas"/>
              </a:rPr>
              <a:t>public</a:t>
            </a:r>
            <a:r>
              <a:rPr lang="en-US" sz="1600">
                <a:solidFill>
                  <a:srgbClr val="333333"/>
                </a:solidFill>
                <a:latin typeface="Consolas"/>
                <a:ea typeface="Consolas"/>
                <a:cs typeface="Consolas"/>
                <a:sym typeface="Consolas"/>
              </a:rPr>
              <a:t> </a:t>
            </a:r>
            <a:r>
              <a:rPr lang="en-US" sz="1600">
                <a:solidFill>
                  <a:srgbClr val="009695"/>
                </a:solidFill>
                <a:latin typeface="Consolas"/>
                <a:ea typeface="Consolas"/>
                <a:cs typeface="Consolas"/>
                <a:sym typeface="Consolas"/>
              </a:rPr>
              <a:t>class</a:t>
            </a:r>
            <a:r>
              <a:rPr lang="en-US" sz="1600">
                <a:solidFill>
                  <a:srgbClr val="333333"/>
                </a:solidFill>
                <a:latin typeface="Consolas"/>
                <a:ea typeface="Consolas"/>
                <a:cs typeface="Consolas"/>
                <a:sym typeface="Consolas"/>
              </a:rPr>
              <a:t> </a:t>
            </a:r>
            <a:r>
              <a:rPr b="1" lang="en-US" sz="1600">
                <a:solidFill>
                  <a:srgbClr val="333333"/>
                </a:solidFill>
                <a:latin typeface="Consolas"/>
                <a:ea typeface="Consolas"/>
                <a:cs typeface="Consolas"/>
                <a:sym typeface="Consolas"/>
              </a:rPr>
              <a:t>NewBehaviourScript</a:t>
            </a:r>
            <a:r>
              <a:rPr lang="en-US" sz="1600">
                <a:solidFill>
                  <a:srgbClr val="333333"/>
                </a:solidFill>
                <a:latin typeface="Consolas"/>
                <a:ea typeface="Consolas"/>
                <a:cs typeface="Consolas"/>
                <a:sym typeface="Consolas"/>
              </a:rPr>
              <a:t>: </a:t>
            </a:r>
            <a:r>
              <a:rPr b="1" lang="en-US" sz="1600">
                <a:solidFill>
                  <a:srgbClr val="333333"/>
                </a:solidFill>
                <a:latin typeface="Consolas"/>
                <a:ea typeface="Consolas"/>
                <a:cs typeface="Consolas"/>
                <a:sym typeface="Consolas"/>
              </a:rPr>
              <a:t>MonoBehaviour </a:t>
            </a:r>
            <a:r>
              <a:rPr lang="en-US" sz="1600">
                <a:solidFill>
                  <a:srgbClr val="333333"/>
                </a:solidFill>
                <a:latin typeface="Consolas"/>
                <a:ea typeface="Consolas"/>
                <a:cs typeface="Consolas"/>
                <a:sym typeface="Consolas"/>
              </a:rPr>
              <a:t>{}</a:t>
            </a:r>
            <a:r>
              <a:rPr lang="en-US" sz="1600">
                <a:solidFill>
                  <a:schemeClr val="lt1"/>
                </a:solidFill>
                <a:latin typeface="Arial"/>
                <a:ea typeface="Arial"/>
                <a:cs typeface="Arial"/>
                <a:sym typeface="Arial"/>
              </a:rPr>
              <a:t> </a:t>
            </a:r>
            <a:endParaRPr sz="1600">
              <a:solidFill>
                <a:schemeClr val="lt1"/>
              </a:solidFill>
              <a:latin typeface="Arial"/>
              <a:ea typeface="Arial"/>
              <a:cs typeface="Arial"/>
              <a:sym typeface="Arial"/>
            </a:endParaRPr>
          </a:p>
        </p:txBody>
      </p:sp>
      <p:sp>
        <p:nvSpPr>
          <p:cNvPr id="1134" name="Google Shape;1134;p73">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7" name="Shape 247"/>
        <p:cNvGrpSpPr/>
        <p:nvPr/>
      </p:nvGrpSpPr>
      <p:grpSpPr>
        <a:xfrm>
          <a:off x="0" y="0"/>
          <a:ext cx="0" cy="0"/>
          <a:chOff x="0" y="0"/>
          <a:chExt cx="0" cy="0"/>
        </a:xfrm>
      </p:grpSpPr>
      <p:sp>
        <p:nvSpPr>
          <p:cNvPr id="248" name="Google Shape;248;p29"/>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49" name="Google Shape;249;p29"/>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250" name="Google Shape;250;p29"/>
          <p:cNvPicPr preferRelativeResize="0"/>
          <p:nvPr/>
        </p:nvPicPr>
        <p:blipFill rotWithShape="1">
          <a:blip r:embed="rId4">
            <a:alphaModFix/>
          </a:blip>
          <a:srcRect b="0" l="0" r="0" t="0"/>
          <a:stretch/>
        </p:blipFill>
        <p:spPr>
          <a:xfrm>
            <a:off x="514350" y="1094390"/>
            <a:ext cx="9394701" cy="5328593"/>
          </a:xfrm>
          <a:prstGeom prst="rect">
            <a:avLst/>
          </a:prstGeom>
          <a:noFill/>
          <a:ln>
            <a:noFill/>
          </a:ln>
        </p:spPr>
      </p:pic>
      <p:pic>
        <p:nvPicPr>
          <p:cNvPr id="251" name="Google Shape;251;p29"/>
          <p:cNvPicPr preferRelativeResize="0"/>
          <p:nvPr/>
        </p:nvPicPr>
        <p:blipFill rotWithShape="1">
          <a:blip r:embed="rId5">
            <a:alphaModFix/>
          </a:blip>
          <a:srcRect b="0" l="0" r="0" t="0"/>
          <a:stretch/>
        </p:blipFill>
        <p:spPr>
          <a:xfrm>
            <a:off x="8928744" y="180975"/>
            <a:ext cx="885825" cy="647700"/>
          </a:xfrm>
          <a:prstGeom prst="rect">
            <a:avLst/>
          </a:prstGeom>
          <a:noFill/>
          <a:ln>
            <a:noFill/>
          </a:ln>
        </p:spPr>
      </p:pic>
      <p:sp>
        <p:nvSpPr>
          <p:cNvPr id="252" name="Google Shape;252;p29">
            <a:hlinkClick action="ppaction://hlinksldjump" r:id="rId6"/>
          </p:cNvPr>
          <p:cNvSpPr/>
          <p:nvPr/>
        </p:nvSpPr>
        <p:spPr>
          <a:xfrm>
            <a:off x="8001349" y="6901469"/>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3" name="Google Shape;253;p29"/>
          <p:cNvSpPr txBox="1"/>
          <p:nvPr/>
        </p:nvSpPr>
        <p:spPr>
          <a:xfrm>
            <a:off x="2210198" y="208096"/>
            <a:ext cx="5638500" cy="539400"/>
          </a:xfrm>
          <a:prstGeom prst="rect">
            <a:avLst/>
          </a:prstGeom>
          <a:noFill/>
          <a:ln>
            <a:noFill/>
          </a:ln>
        </p:spPr>
        <p:txBody>
          <a:bodyPr anchorCtr="0" anchor="t" bIns="45000" lIns="90000" spcFirstLastPara="1" rIns="90000" wrap="square" tIns="108350">
            <a:noAutofit/>
          </a:bodyPr>
          <a:lstStyle/>
          <a:p>
            <a:pPr indent="0" lvl="0" marL="0" marR="0" rtl="0" algn="ctr">
              <a:spcBef>
                <a:spcPts val="0"/>
              </a:spcBef>
              <a:spcAft>
                <a:spcPts val="0"/>
              </a:spcAft>
              <a:buClr>
                <a:srgbClr val="000080"/>
              </a:buClr>
              <a:buSzPts val="2400"/>
              <a:buFont typeface="Times New Roman"/>
              <a:buNone/>
            </a:pPr>
            <a:r>
              <a:rPr b="1" lang="en-US" sz="2400">
                <a:solidFill>
                  <a:srgbClr val="000080"/>
                </a:solidFill>
              </a:rPr>
              <a:t>Un bon moment per als videojocs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74"/>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146" name="Google Shape;1146;p74"/>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147" name="Google Shape;1147;p74"/>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148" name="Google Shape;1148;p74"/>
          <p:cNvSpPr/>
          <p:nvPr/>
        </p:nvSpPr>
        <p:spPr>
          <a:xfrm>
            <a:off x="847875" y="870768"/>
            <a:ext cx="8656933" cy="2693045"/>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Awake()</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 Awake () method is </a:t>
            </a:r>
            <a:r>
              <a:rPr b="1" lang="en-US" sz="1800">
                <a:solidFill>
                  <a:srgbClr val="002060"/>
                </a:solidFill>
                <a:latin typeface="Arial"/>
                <a:ea typeface="Arial"/>
                <a:cs typeface="Arial"/>
                <a:sym typeface="Arial"/>
              </a:rPr>
              <a:t>the first method that is executed </a:t>
            </a:r>
            <a:r>
              <a:rPr lang="en-US" sz="1800">
                <a:solidFill>
                  <a:srgbClr val="002060"/>
                </a:solidFill>
                <a:latin typeface="Arial"/>
                <a:ea typeface="Arial"/>
                <a:cs typeface="Arial"/>
                <a:sym typeface="Arial"/>
              </a:rPr>
              <a:t>when the object is initialized. </a:t>
            </a:r>
            <a:endParaRPr/>
          </a:p>
          <a:p>
            <a:pPr indent="0" lvl="0" marL="0" marR="0" rtl="0" algn="l">
              <a:spcBef>
                <a:spcPts val="600"/>
              </a:spcBef>
              <a:spcAft>
                <a:spcPts val="0"/>
              </a:spcAft>
              <a:buNone/>
            </a:pPr>
            <a:r>
              <a:rPr lang="en-US" sz="1600">
                <a:solidFill>
                  <a:srgbClr val="009695"/>
                </a:solidFill>
                <a:latin typeface="Consolas"/>
                <a:ea typeface="Consolas"/>
                <a:cs typeface="Consolas"/>
                <a:sym typeface="Consolas"/>
              </a:rPr>
              <a:t>	</a:t>
            </a:r>
            <a:r>
              <a:rPr lang="en-US" sz="1800">
                <a:solidFill>
                  <a:srgbClr val="002060"/>
                </a:solidFill>
                <a:latin typeface="Consolas"/>
                <a:ea typeface="Consolas"/>
                <a:cs typeface="Consolas"/>
                <a:sym typeface="Consolas"/>
              </a:rPr>
              <a:t>void Awake () {    ...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It must be used as a </a:t>
            </a:r>
            <a:r>
              <a:rPr b="1" lang="en-US" sz="1800">
                <a:solidFill>
                  <a:srgbClr val="002060"/>
                </a:solidFill>
                <a:latin typeface="Arial"/>
                <a:ea typeface="Arial"/>
                <a:cs typeface="Arial"/>
                <a:sym typeface="Arial"/>
              </a:rPr>
              <a:t>substitute for the constructor</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It </a:t>
            </a:r>
            <a:r>
              <a:rPr b="1" lang="en-US" sz="1800">
                <a:solidFill>
                  <a:srgbClr val="002060"/>
                </a:solidFill>
                <a:latin typeface="Arial"/>
                <a:ea typeface="Arial"/>
                <a:cs typeface="Arial"/>
                <a:sym typeface="Arial"/>
              </a:rPr>
              <a:t>always runs before any Start()</a:t>
            </a:r>
            <a:r>
              <a:rPr lang="en-US" sz="1800">
                <a:solidFill>
                  <a:srgbClr val="002060"/>
                </a:solidFill>
                <a:latin typeface="Arial"/>
                <a:ea typeface="Arial"/>
                <a:cs typeface="Arial"/>
                <a:sym typeface="Arial"/>
              </a:rPr>
              <a:t> of all objects. First sill be executed all the Awake() of all the objects and then will be executed all the Start().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This will allow an </a:t>
            </a:r>
            <a:r>
              <a:rPr b="1" lang="en-US" sz="1800">
                <a:solidFill>
                  <a:srgbClr val="002060"/>
                </a:solidFill>
                <a:latin typeface="Arial"/>
                <a:ea typeface="Arial"/>
                <a:cs typeface="Arial"/>
                <a:sym typeface="Arial"/>
              </a:rPr>
              <a:t>initialization in 2 steps</a:t>
            </a:r>
            <a:r>
              <a:rPr lang="en-US" sz="1800">
                <a:solidFill>
                  <a:srgbClr val="002060"/>
                </a:solidFill>
                <a:latin typeface="Arial"/>
                <a:ea typeface="Arial"/>
                <a:cs typeface="Arial"/>
                <a:sym typeface="Arial"/>
              </a:rPr>
              <a:t>.</a:t>
            </a:r>
            <a:endParaRPr b="1" sz="1800">
              <a:solidFill>
                <a:srgbClr val="002060"/>
              </a:solidFill>
              <a:latin typeface="Arial"/>
              <a:ea typeface="Arial"/>
              <a:cs typeface="Arial"/>
              <a:sym typeface="Arial"/>
            </a:endParaRPr>
          </a:p>
        </p:txBody>
      </p:sp>
      <p:sp>
        <p:nvSpPr>
          <p:cNvPr id="1149" name="Google Shape;1149;p74"/>
          <p:cNvSpPr/>
          <p:nvPr/>
        </p:nvSpPr>
        <p:spPr>
          <a:xfrm>
            <a:off x="835225" y="3826585"/>
            <a:ext cx="8656933" cy="289310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Start()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 Start() method is </a:t>
            </a:r>
            <a:r>
              <a:rPr b="1" lang="en-US" sz="1800">
                <a:solidFill>
                  <a:srgbClr val="002060"/>
                </a:solidFill>
                <a:latin typeface="Arial"/>
                <a:ea typeface="Arial"/>
                <a:cs typeface="Arial"/>
                <a:sym typeface="Arial"/>
              </a:rPr>
              <a:t>a second step </a:t>
            </a:r>
            <a:r>
              <a:rPr lang="en-US" sz="1800">
                <a:solidFill>
                  <a:srgbClr val="002060"/>
                </a:solidFill>
                <a:latin typeface="Arial"/>
                <a:ea typeface="Arial"/>
                <a:cs typeface="Arial"/>
                <a:sym typeface="Arial"/>
              </a:rPr>
              <a:t>in initialization, after all the Awake(), and </a:t>
            </a:r>
            <a:r>
              <a:rPr b="1" lang="en-US" sz="1800">
                <a:solidFill>
                  <a:srgbClr val="002060"/>
                </a:solidFill>
                <a:latin typeface="Arial"/>
                <a:ea typeface="Arial"/>
                <a:cs typeface="Arial"/>
                <a:sym typeface="Arial"/>
              </a:rPr>
              <a:t>all the Start() will be executed before any Update()</a:t>
            </a:r>
            <a:r>
              <a:rPr lang="en-US" sz="1800">
                <a:solidFill>
                  <a:srgbClr val="002060"/>
                </a:solidFill>
                <a:latin typeface="Arial"/>
                <a:ea typeface="Arial"/>
                <a:cs typeface="Arial"/>
                <a:sym typeface="Arial"/>
              </a:rPr>
              <a:t>. </a:t>
            </a:r>
            <a:endParaRPr/>
          </a:p>
          <a:p>
            <a:pPr indent="0" lvl="0" marL="0" marR="0" rtl="0" algn="l">
              <a:spcBef>
                <a:spcPts val="600"/>
              </a:spcBef>
              <a:spcAft>
                <a:spcPts val="0"/>
              </a:spcAft>
              <a:buNone/>
            </a:pPr>
            <a:r>
              <a:rPr lang="en-US" sz="1600">
                <a:solidFill>
                  <a:srgbClr val="009695"/>
                </a:solidFill>
                <a:latin typeface="Consolas"/>
                <a:ea typeface="Consolas"/>
                <a:cs typeface="Consolas"/>
                <a:sym typeface="Consolas"/>
              </a:rPr>
              <a:t>	</a:t>
            </a:r>
            <a:r>
              <a:rPr lang="en-US" sz="1800">
                <a:solidFill>
                  <a:srgbClr val="002060"/>
                </a:solidFill>
                <a:latin typeface="Consolas"/>
                <a:ea typeface="Consolas"/>
                <a:cs typeface="Consolas"/>
                <a:sym typeface="Consolas"/>
              </a:rPr>
              <a:t>void Start () { ...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Start() is </a:t>
            </a:r>
            <a:r>
              <a:rPr b="1" lang="en-US" sz="1800">
                <a:solidFill>
                  <a:srgbClr val="002060"/>
                </a:solidFill>
                <a:latin typeface="Arial"/>
                <a:ea typeface="Arial"/>
                <a:cs typeface="Arial"/>
                <a:sym typeface="Arial"/>
              </a:rPr>
              <a:t>only called if the GameObject is activated </a:t>
            </a:r>
            <a:r>
              <a:rPr lang="en-US" sz="1800">
                <a:solidFill>
                  <a:srgbClr val="002060"/>
                </a:solidFill>
                <a:latin typeface="Arial"/>
                <a:ea typeface="Arial"/>
                <a:cs typeface="Arial"/>
                <a:sym typeface="Arial"/>
              </a:rPr>
              <a:t>('clicked' appears in the inspector).</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With Awake() and Start() we can initialize in 2 steps</a:t>
            </a:r>
            <a:r>
              <a:rPr lang="en-US" sz="1800">
                <a:solidFill>
                  <a:srgbClr val="002060"/>
                </a:solidFill>
                <a:latin typeface="Arial"/>
                <a:ea typeface="Arial"/>
                <a:cs typeface="Arial"/>
                <a:sym typeface="Arial"/>
              </a:rPr>
              <a:t>, so that the objects that depend in its initialization of the position of others, could be created in the Start() method.</a:t>
            </a:r>
            <a:endParaRPr/>
          </a:p>
        </p:txBody>
      </p:sp>
      <p:sp>
        <p:nvSpPr>
          <p:cNvPr id="1150" name="Google Shape;1150;p74"/>
          <p:cNvSpPr/>
          <p:nvPr/>
        </p:nvSpPr>
        <p:spPr>
          <a:xfrm>
            <a:off x="2304008" y="187383"/>
            <a:ext cx="522611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Methods</a:t>
            </a:r>
            <a:endParaRPr/>
          </a:p>
        </p:txBody>
      </p:sp>
      <p:sp>
        <p:nvSpPr>
          <p:cNvPr id="1151" name="Google Shape;1151;p74">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75"/>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163" name="Google Shape;1163;p75"/>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164" name="Google Shape;1164;p75"/>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165" name="Google Shape;1165;p75"/>
          <p:cNvSpPr/>
          <p:nvPr/>
        </p:nvSpPr>
        <p:spPr>
          <a:xfrm>
            <a:off x="847875" y="877888"/>
            <a:ext cx="8728941" cy="3647152"/>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Update()</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One of the main objectives of a script is to </a:t>
            </a:r>
            <a:r>
              <a:rPr b="1" lang="en-US" sz="1800">
                <a:solidFill>
                  <a:srgbClr val="002060"/>
                </a:solidFill>
                <a:latin typeface="Arial"/>
                <a:ea typeface="Arial"/>
                <a:cs typeface="Arial"/>
                <a:sym typeface="Arial"/>
              </a:rPr>
              <a:t>update</a:t>
            </a:r>
            <a:r>
              <a:rPr lang="en-US" sz="1800">
                <a:solidFill>
                  <a:srgbClr val="002060"/>
                </a:solidFill>
                <a:latin typeface="Arial"/>
                <a:ea typeface="Arial"/>
                <a:cs typeface="Arial"/>
                <a:sym typeface="Arial"/>
              </a:rPr>
              <a:t> the position, scale, rotation, forces, colors, states, etc. of the GameObject to which is assigned</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To carry out these tasks Unity provides us with </a:t>
            </a:r>
            <a:r>
              <a:rPr b="1" lang="en-US" sz="1800">
                <a:solidFill>
                  <a:srgbClr val="002060"/>
                </a:solidFill>
                <a:latin typeface="Arial"/>
                <a:ea typeface="Arial"/>
                <a:cs typeface="Arial"/>
                <a:sym typeface="Arial"/>
              </a:rPr>
              <a:t>Update(), FixedUpdate() and LateUpdate(). </a:t>
            </a:r>
            <a:endParaRPr/>
          </a:p>
          <a:p>
            <a:pPr indent="0" lvl="0" marL="0" marR="0" rtl="0" algn="l">
              <a:spcBef>
                <a:spcPts val="600"/>
              </a:spcBef>
              <a:spcAft>
                <a:spcPts val="0"/>
              </a:spcAft>
              <a:buNone/>
            </a:pPr>
            <a:r>
              <a:rPr lang="en-US" sz="1600">
                <a:solidFill>
                  <a:srgbClr val="009695"/>
                </a:solidFill>
                <a:latin typeface="Consolas"/>
                <a:ea typeface="Consolas"/>
                <a:cs typeface="Consolas"/>
                <a:sym typeface="Consolas"/>
              </a:rPr>
              <a:t>	</a:t>
            </a:r>
            <a:r>
              <a:rPr lang="en-US" sz="1800">
                <a:solidFill>
                  <a:srgbClr val="002060"/>
                </a:solidFill>
                <a:latin typeface="Consolas"/>
                <a:ea typeface="Consolas"/>
                <a:cs typeface="Consolas"/>
                <a:sym typeface="Consolas"/>
              </a:rPr>
              <a:t>void Update () { ...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Update () is called in each frame.</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 </a:t>
            </a:r>
            <a:r>
              <a:rPr b="1" lang="en-US" sz="1800">
                <a:solidFill>
                  <a:srgbClr val="002060"/>
                </a:solidFill>
                <a:latin typeface="Arial"/>
                <a:ea typeface="Arial"/>
                <a:cs typeface="Arial"/>
                <a:sym typeface="Arial"/>
              </a:rPr>
              <a:t>good performance of the code in this method </a:t>
            </a:r>
            <a:r>
              <a:rPr lang="en-US" sz="1800">
                <a:solidFill>
                  <a:srgbClr val="002060"/>
                </a:solidFill>
                <a:latin typeface="Arial"/>
                <a:ea typeface="Arial"/>
                <a:cs typeface="Arial"/>
                <a:sym typeface="Arial"/>
              </a:rPr>
              <a:t>(of all the objects in the scene) will be the one that will most influence the final FPS. </a:t>
            </a:r>
            <a:r>
              <a:rPr b="1" lang="en-US" sz="1800">
                <a:solidFill>
                  <a:srgbClr val="002060"/>
                </a:solidFill>
                <a:latin typeface="Arial"/>
                <a:ea typeface="Arial"/>
                <a:cs typeface="Arial"/>
                <a:sym typeface="Arial"/>
              </a:rPr>
              <a:t>Perfect for updating non-physical objects </a:t>
            </a:r>
            <a:r>
              <a:rPr lang="en-US" sz="1800">
                <a:solidFill>
                  <a:srgbClr val="002060"/>
                </a:solidFill>
                <a:latin typeface="Arial"/>
                <a:ea typeface="Arial"/>
                <a:cs typeface="Arial"/>
                <a:sym typeface="Arial"/>
              </a:rPr>
              <a:t>and receiving interactions of the users.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It will only be executed if the object is </a:t>
            </a:r>
            <a:r>
              <a:rPr b="1" lang="en-US" sz="1800">
                <a:solidFill>
                  <a:srgbClr val="002060"/>
                </a:solidFill>
                <a:latin typeface="Arial"/>
                <a:ea typeface="Arial"/>
                <a:cs typeface="Arial"/>
                <a:sym typeface="Arial"/>
              </a:rPr>
              <a:t>activated</a:t>
            </a:r>
            <a:r>
              <a:rPr lang="en-US" sz="1800">
                <a:solidFill>
                  <a:srgbClr val="002060"/>
                </a:solidFill>
                <a:latin typeface="Arial"/>
                <a:ea typeface="Arial"/>
                <a:cs typeface="Arial"/>
                <a:sym typeface="Arial"/>
              </a:rPr>
              <a:t>.</a:t>
            </a:r>
            <a:endParaRPr/>
          </a:p>
        </p:txBody>
      </p:sp>
      <p:sp>
        <p:nvSpPr>
          <p:cNvPr id="1166" name="Google Shape;1166;p75"/>
          <p:cNvSpPr/>
          <p:nvPr/>
        </p:nvSpPr>
        <p:spPr>
          <a:xfrm>
            <a:off x="847875" y="4715941"/>
            <a:ext cx="8656933" cy="2308324"/>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FixedUpdate()</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FixedUpdate () will be </a:t>
            </a:r>
            <a:r>
              <a:rPr b="1" lang="en-US" sz="1800">
                <a:solidFill>
                  <a:srgbClr val="002060"/>
                </a:solidFill>
                <a:latin typeface="Arial"/>
                <a:ea typeface="Arial"/>
                <a:cs typeface="Arial"/>
                <a:sym typeface="Arial"/>
              </a:rPr>
              <a:t>called at regular intervals </a:t>
            </a:r>
            <a:r>
              <a:rPr lang="en-US" sz="1800">
                <a:solidFill>
                  <a:srgbClr val="002060"/>
                </a:solidFill>
                <a:latin typeface="Arial"/>
                <a:ea typeface="Arial"/>
                <a:cs typeface="Arial"/>
                <a:sym typeface="Arial"/>
              </a:rPr>
              <a:t>(the ratio can be changed in the preferences). </a:t>
            </a:r>
            <a:endParaRPr/>
          </a:p>
          <a:p>
            <a:pPr indent="0" lvl="0" marL="0" marR="0" rtl="0" algn="l">
              <a:spcBef>
                <a:spcPts val="600"/>
              </a:spcBef>
              <a:spcAft>
                <a:spcPts val="0"/>
              </a:spcAft>
              <a:buNone/>
            </a:pPr>
            <a:r>
              <a:rPr lang="en-US" sz="1600">
                <a:solidFill>
                  <a:srgbClr val="009695"/>
                </a:solidFill>
                <a:latin typeface="Consolas"/>
                <a:ea typeface="Consolas"/>
                <a:cs typeface="Consolas"/>
                <a:sym typeface="Consolas"/>
              </a:rPr>
              <a:t>	</a:t>
            </a:r>
            <a:r>
              <a:rPr lang="en-US" sz="1800">
                <a:solidFill>
                  <a:srgbClr val="002060"/>
                </a:solidFill>
                <a:latin typeface="Consolas"/>
                <a:ea typeface="Consolas"/>
                <a:cs typeface="Consolas"/>
                <a:sym typeface="Consolas"/>
              </a:rPr>
              <a:t>void FixedUpdate () { ...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Unity performs physical updates </a:t>
            </a:r>
            <a:r>
              <a:rPr b="1" lang="en-US" sz="1800">
                <a:solidFill>
                  <a:srgbClr val="002060"/>
                </a:solidFill>
                <a:latin typeface="Arial"/>
                <a:ea typeface="Arial"/>
                <a:cs typeface="Arial"/>
                <a:sym typeface="Arial"/>
              </a:rPr>
              <a:t>after the FixedUpdate(). </a:t>
            </a:r>
            <a:r>
              <a:rPr lang="en-US" sz="1800">
                <a:solidFill>
                  <a:srgbClr val="002060"/>
                </a:solidFill>
                <a:latin typeface="Arial"/>
                <a:ea typeface="Arial"/>
                <a:cs typeface="Arial"/>
                <a:sym typeface="Arial"/>
              </a:rPr>
              <a:t>So, it is the perfect place for everything related to changes in the Rigidbody’s GameObject, for example to apply forces.</a:t>
            </a:r>
            <a:endParaRPr/>
          </a:p>
        </p:txBody>
      </p:sp>
      <p:sp>
        <p:nvSpPr>
          <p:cNvPr id="1167" name="Google Shape;1167;p75"/>
          <p:cNvSpPr/>
          <p:nvPr/>
        </p:nvSpPr>
        <p:spPr>
          <a:xfrm>
            <a:off x="2304008" y="187383"/>
            <a:ext cx="522611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Methods</a:t>
            </a:r>
            <a:endParaRPr/>
          </a:p>
        </p:txBody>
      </p:sp>
      <p:sp>
        <p:nvSpPr>
          <p:cNvPr id="1168" name="Google Shape;1168;p75">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76"/>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180" name="Google Shape;1180;p76"/>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181" name="Google Shape;1181;p76"/>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182" name="Google Shape;1182;p76"/>
          <p:cNvSpPr/>
          <p:nvPr/>
        </p:nvSpPr>
        <p:spPr>
          <a:xfrm>
            <a:off x="847875" y="877888"/>
            <a:ext cx="8728941" cy="3247043"/>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LateUpdate()</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 </a:t>
            </a:r>
            <a:r>
              <a:rPr b="1" lang="en-US" sz="1800">
                <a:solidFill>
                  <a:srgbClr val="002060"/>
                </a:solidFill>
                <a:latin typeface="Arial"/>
                <a:ea typeface="Arial"/>
                <a:cs typeface="Arial"/>
                <a:sym typeface="Arial"/>
              </a:rPr>
              <a:t>LateUpdate () </a:t>
            </a:r>
            <a:r>
              <a:rPr lang="en-US" sz="1800">
                <a:solidFill>
                  <a:srgbClr val="002060"/>
                </a:solidFill>
                <a:latin typeface="Arial"/>
                <a:ea typeface="Arial"/>
                <a:cs typeface="Arial"/>
                <a:sym typeface="Arial"/>
              </a:rPr>
              <a:t>of a GameObject will be </a:t>
            </a:r>
            <a:r>
              <a:rPr b="1" lang="en-US" sz="1800">
                <a:solidFill>
                  <a:srgbClr val="002060"/>
                </a:solidFill>
                <a:latin typeface="Arial"/>
                <a:ea typeface="Arial"/>
                <a:cs typeface="Arial"/>
                <a:sym typeface="Arial"/>
              </a:rPr>
              <a:t>invoked after all the Update() </a:t>
            </a:r>
            <a:r>
              <a:rPr lang="en-US" sz="1800">
                <a:solidFill>
                  <a:srgbClr val="002060"/>
                </a:solidFill>
                <a:latin typeface="Arial"/>
                <a:ea typeface="Arial"/>
                <a:cs typeface="Arial"/>
                <a:sym typeface="Arial"/>
              </a:rPr>
              <a:t>of all the objects.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	</a:t>
            </a:r>
            <a:r>
              <a:rPr lang="en-US" sz="1800">
                <a:solidFill>
                  <a:srgbClr val="002060"/>
                </a:solidFill>
                <a:latin typeface="Consolas"/>
                <a:ea typeface="Consolas"/>
                <a:cs typeface="Consolas"/>
                <a:sym typeface="Consolas"/>
              </a:rPr>
              <a:t>void LateUpdate () { ...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So it is a </a:t>
            </a:r>
            <a:r>
              <a:rPr b="1" lang="en-US" sz="1800">
                <a:solidFill>
                  <a:srgbClr val="002060"/>
                </a:solidFill>
                <a:latin typeface="Arial"/>
                <a:ea typeface="Arial"/>
                <a:cs typeface="Arial"/>
                <a:sym typeface="Arial"/>
              </a:rPr>
              <a:t>new opportunity to update positions</a:t>
            </a:r>
            <a:r>
              <a:rPr lang="en-US" sz="1800">
                <a:solidFill>
                  <a:srgbClr val="002060"/>
                </a:solidFill>
                <a:latin typeface="Arial"/>
                <a:ea typeface="Arial"/>
                <a:cs typeface="Arial"/>
                <a:sym typeface="Arial"/>
              </a:rPr>
              <a:t> of objects when all the objects in the scene have already been updated using their Update()  method.</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It </a:t>
            </a:r>
            <a:r>
              <a:rPr b="1" lang="en-US" sz="1800">
                <a:solidFill>
                  <a:srgbClr val="002060"/>
                </a:solidFill>
                <a:latin typeface="Arial"/>
                <a:ea typeface="Arial"/>
                <a:cs typeface="Arial"/>
                <a:sym typeface="Arial"/>
              </a:rPr>
              <a:t>runs in each frame </a:t>
            </a:r>
            <a:r>
              <a:rPr lang="en-US" sz="1800">
                <a:solidFill>
                  <a:srgbClr val="002060"/>
                </a:solidFill>
                <a:latin typeface="Arial"/>
                <a:ea typeface="Arial"/>
                <a:cs typeface="Arial"/>
                <a:sym typeface="Arial"/>
              </a:rPr>
              <a:t>just like Update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Usually used when </a:t>
            </a:r>
            <a:r>
              <a:rPr b="1" lang="en-US" sz="1800">
                <a:solidFill>
                  <a:srgbClr val="002060"/>
                </a:solidFill>
                <a:latin typeface="Arial"/>
                <a:ea typeface="Arial"/>
                <a:cs typeface="Arial"/>
                <a:sym typeface="Arial"/>
              </a:rPr>
              <a:t>one object in the scene follows another</a:t>
            </a:r>
            <a:r>
              <a:rPr lang="en-US" sz="1800">
                <a:solidFill>
                  <a:srgbClr val="002060"/>
                </a:solidFill>
                <a:latin typeface="Arial"/>
                <a:ea typeface="Arial"/>
                <a:cs typeface="Arial"/>
                <a:sym typeface="Arial"/>
              </a:rPr>
              <a:t>. In this way we have the assurance that the first one has moved and the one that follows is updated after the movement of the first.</a:t>
            </a:r>
            <a:endParaRPr/>
          </a:p>
        </p:txBody>
      </p:sp>
      <p:pic>
        <p:nvPicPr>
          <p:cNvPr id="1183" name="Google Shape;1183;p76"/>
          <p:cNvPicPr preferRelativeResize="0"/>
          <p:nvPr/>
        </p:nvPicPr>
        <p:blipFill rotWithShape="1">
          <a:blip r:embed="rId5">
            <a:alphaModFix/>
          </a:blip>
          <a:srcRect b="0" l="0" r="0" t="0"/>
          <a:stretch/>
        </p:blipFill>
        <p:spPr>
          <a:xfrm>
            <a:off x="3871783" y="4229603"/>
            <a:ext cx="1744593" cy="3056221"/>
          </a:xfrm>
          <a:prstGeom prst="rect">
            <a:avLst/>
          </a:prstGeom>
          <a:noFill/>
          <a:ln>
            <a:noFill/>
          </a:ln>
        </p:spPr>
      </p:pic>
      <p:sp>
        <p:nvSpPr>
          <p:cNvPr id="1184" name="Google Shape;1184;p76"/>
          <p:cNvSpPr/>
          <p:nvPr/>
        </p:nvSpPr>
        <p:spPr>
          <a:xfrm>
            <a:off x="2304008" y="187383"/>
            <a:ext cx="522611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Methods</a:t>
            </a:r>
            <a:endParaRPr/>
          </a:p>
        </p:txBody>
      </p:sp>
      <p:sp>
        <p:nvSpPr>
          <p:cNvPr id="1185" name="Google Shape;1185;p76">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77"/>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197" name="Google Shape;1197;p77"/>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198" name="Google Shape;1198;p77"/>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pic>
        <p:nvPicPr>
          <p:cNvPr id="1199" name="Google Shape;1199;p77"/>
          <p:cNvPicPr preferRelativeResize="0"/>
          <p:nvPr/>
        </p:nvPicPr>
        <p:blipFill rotWithShape="1">
          <a:blip r:embed="rId5">
            <a:alphaModFix/>
          </a:blip>
          <a:srcRect b="0" l="0" r="0" t="0"/>
          <a:stretch/>
        </p:blipFill>
        <p:spPr>
          <a:xfrm>
            <a:off x="3196896" y="784580"/>
            <a:ext cx="4804748" cy="6578424"/>
          </a:xfrm>
          <a:prstGeom prst="rect">
            <a:avLst/>
          </a:prstGeom>
          <a:noFill/>
          <a:ln>
            <a:noFill/>
          </a:ln>
        </p:spPr>
      </p:pic>
      <p:sp>
        <p:nvSpPr>
          <p:cNvPr id="1200" name="Google Shape;1200;p77"/>
          <p:cNvSpPr/>
          <p:nvPr/>
        </p:nvSpPr>
        <p:spPr>
          <a:xfrm>
            <a:off x="558799" y="971550"/>
            <a:ext cx="2260128" cy="92333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MonoBehaviour methods and lifecycle</a:t>
            </a:r>
            <a:endParaRPr/>
          </a:p>
        </p:txBody>
      </p:sp>
      <p:sp>
        <p:nvSpPr>
          <p:cNvPr id="1201" name="Google Shape;1201;p77"/>
          <p:cNvSpPr/>
          <p:nvPr/>
        </p:nvSpPr>
        <p:spPr>
          <a:xfrm>
            <a:off x="3944600" y="180975"/>
            <a:ext cx="206498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C# and Unity</a:t>
            </a:r>
            <a:endParaRPr/>
          </a:p>
        </p:txBody>
      </p:sp>
      <p:sp>
        <p:nvSpPr>
          <p:cNvPr id="1202" name="Google Shape;1202;p77">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78"/>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214" name="Google Shape;1214;p78"/>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215" name="Google Shape;1215;p78"/>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216" name="Google Shape;1216;p78"/>
          <p:cNvSpPr/>
          <p:nvPr/>
        </p:nvSpPr>
        <p:spPr>
          <a:xfrm>
            <a:off x="1655936" y="251944"/>
            <a:ext cx="531331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Variables</a:t>
            </a:r>
            <a:endParaRPr/>
          </a:p>
        </p:txBody>
      </p:sp>
      <p:sp>
        <p:nvSpPr>
          <p:cNvPr id="1217" name="Google Shape;1217;p78"/>
          <p:cNvSpPr/>
          <p:nvPr/>
        </p:nvSpPr>
        <p:spPr>
          <a:xfrm>
            <a:off x="635050" y="1003997"/>
            <a:ext cx="8529015" cy="3139321"/>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Variables (attributes in the OOP):</a:t>
            </a:r>
            <a:endParaRPr/>
          </a:p>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Private variables:</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Can only be accessed within the class they are declared in.</a:t>
            </a:r>
            <a:endParaRPr/>
          </a:p>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Public variables:</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A separate variable for each instance of the class.</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Visible and accessible from outside of the class: </a:t>
            </a:r>
            <a:endParaRPr/>
          </a:p>
          <a:p>
            <a:pPr indent="-228600" lvl="2" marL="142875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Accessible from the </a:t>
            </a:r>
            <a:r>
              <a:rPr b="1" i="0" lang="en-US" sz="1800" u="none" cap="none" strike="noStrike">
                <a:solidFill>
                  <a:srgbClr val="002060"/>
                </a:solidFill>
                <a:latin typeface="Arial"/>
                <a:ea typeface="Arial"/>
                <a:cs typeface="Arial"/>
                <a:sym typeface="Arial"/>
              </a:rPr>
              <a:t>Inspector</a:t>
            </a:r>
            <a:r>
              <a:rPr b="0" i="0" lang="en-US" sz="1800" u="none" cap="none" strike="noStrike">
                <a:solidFill>
                  <a:srgbClr val="002060"/>
                </a:solidFill>
                <a:latin typeface="Arial"/>
                <a:ea typeface="Arial"/>
                <a:cs typeface="Arial"/>
                <a:sym typeface="Arial"/>
              </a:rPr>
              <a:t>.</a:t>
            </a:r>
            <a:endParaRPr/>
          </a:p>
          <a:p>
            <a:pPr indent="-228600" lvl="2" marL="142875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Accessible from other scripts</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Static variables</a:t>
            </a:r>
            <a:endParaRPr/>
          </a:p>
          <a:p>
            <a:pPr indent="-285750" lvl="1" marL="1028700" marR="0" rtl="0" algn="l">
              <a:spcBef>
                <a:spcPts val="0"/>
              </a:spcBef>
              <a:spcAft>
                <a:spcPts val="0"/>
              </a:spcAft>
              <a:buClr>
                <a:srgbClr val="000000"/>
              </a:buClr>
              <a:buSzPts val="1800"/>
              <a:buFont typeface="Arial"/>
              <a:buChar char="•"/>
            </a:pPr>
            <a:r>
              <a:rPr b="1" i="0" lang="en-US" sz="1800" u="none" cap="none" strike="noStrike">
                <a:solidFill>
                  <a:srgbClr val="002060"/>
                </a:solidFill>
                <a:latin typeface="Arial"/>
                <a:ea typeface="Arial"/>
                <a:cs typeface="Arial"/>
                <a:sym typeface="Arial"/>
              </a:rPr>
              <a:t>The same variable is shared by all instances</a:t>
            </a:r>
            <a:r>
              <a:rPr b="0" i="0" lang="en-US" sz="1800" u="none" cap="none" strike="noStrike">
                <a:solidFill>
                  <a:srgbClr val="002060"/>
                </a:solidFill>
                <a:latin typeface="Arial"/>
                <a:ea typeface="Arial"/>
                <a:cs typeface="Arial"/>
                <a:sym typeface="Arial"/>
              </a:rPr>
              <a:t> of the class </a:t>
            </a:r>
            <a:endParaRPr/>
          </a:p>
          <a:p>
            <a:pPr indent="-285750" lvl="1" marL="1028700" marR="0" rtl="0" algn="l">
              <a:spcBef>
                <a:spcPts val="0"/>
              </a:spcBef>
              <a:spcAft>
                <a:spcPts val="0"/>
              </a:spcAft>
              <a:buClr>
                <a:srgbClr val="000000"/>
              </a:buClr>
              <a:buSzPts val="1800"/>
              <a:buFont typeface="Arial"/>
              <a:buChar char="•"/>
            </a:pPr>
            <a:r>
              <a:rPr b="0" i="0" lang="en-US" sz="1800" u="none" cap="none" strike="noStrike">
                <a:solidFill>
                  <a:srgbClr val="002060"/>
                </a:solidFill>
                <a:latin typeface="Arial"/>
                <a:ea typeface="Arial"/>
                <a:cs typeface="Arial"/>
                <a:sym typeface="Arial"/>
              </a:rPr>
              <a:t>Can be private, protected or public.</a:t>
            </a:r>
            <a:endParaRPr/>
          </a:p>
        </p:txBody>
      </p:sp>
      <p:sp>
        <p:nvSpPr>
          <p:cNvPr id="1218" name="Google Shape;1218;p78"/>
          <p:cNvSpPr/>
          <p:nvPr/>
        </p:nvSpPr>
        <p:spPr>
          <a:xfrm>
            <a:off x="1943968" y="4355901"/>
            <a:ext cx="5293410" cy="1754326"/>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public class StoneManager : MonoBehaviour {</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private</a:t>
            </a:r>
            <a:r>
              <a:rPr lang="en-US" sz="1800">
                <a:solidFill>
                  <a:srgbClr val="002060"/>
                </a:solidFill>
                <a:latin typeface="Arial"/>
                <a:ea typeface="Arial"/>
                <a:cs typeface="Arial"/>
                <a:sym typeface="Arial"/>
              </a:rPr>
              <a:t> Vector3 offset;  </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private</a:t>
            </a:r>
            <a:r>
              <a:rPr lang="en-US" sz="1800">
                <a:solidFill>
                  <a:srgbClr val="002060"/>
                </a:solidFill>
                <a:latin typeface="Arial"/>
                <a:ea typeface="Arial"/>
                <a:cs typeface="Arial"/>
                <a:sym typeface="Arial"/>
              </a:rPr>
              <a:t> bool following = false;</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private</a:t>
            </a:r>
            <a:r>
              <a:rPr lang="en-US" sz="1800">
                <a:solidFill>
                  <a:srgbClr val="002060"/>
                </a:solidFill>
                <a:latin typeface="Arial"/>
                <a:ea typeface="Arial"/>
                <a:cs typeface="Arial"/>
                <a:sym typeface="Arial"/>
              </a:rPr>
              <a:t> int jumpValue = 3;</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 Other attributes and methods</a:t>
            </a:r>
            <a:endParaRPr sz="1800">
              <a:solidFill>
                <a:srgbClr val="002060"/>
              </a:solidFill>
              <a:latin typeface="Arial"/>
              <a:ea typeface="Arial"/>
              <a:cs typeface="Arial"/>
              <a:sym typeface="Arial"/>
            </a:endParaRPr>
          </a:p>
          <a:p>
            <a:pPr indent="0" lvl="0" marL="0" marR="0" rtl="0" algn="l">
              <a:spcBef>
                <a:spcPts val="0"/>
              </a:spcBef>
              <a:spcAft>
                <a:spcPts val="0"/>
              </a:spcAft>
              <a:buNone/>
            </a:pPr>
            <a:r>
              <a:rPr lang="en-US" sz="1800">
                <a:solidFill>
                  <a:srgbClr val="002060"/>
                </a:solidFill>
                <a:latin typeface="Arial"/>
                <a:ea typeface="Arial"/>
                <a:cs typeface="Arial"/>
                <a:sym typeface="Arial"/>
              </a:rPr>
              <a:t>}</a:t>
            </a:r>
            <a:endParaRPr/>
          </a:p>
        </p:txBody>
      </p:sp>
      <p:sp>
        <p:nvSpPr>
          <p:cNvPr id="1219" name="Google Shape;1219;p78"/>
          <p:cNvSpPr/>
          <p:nvPr/>
        </p:nvSpPr>
        <p:spPr>
          <a:xfrm>
            <a:off x="5771034" y="4909898"/>
            <a:ext cx="1224136" cy="646331"/>
          </a:xfrm>
          <a:prstGeom prst="rect">
            <a:avLst/>
          </a:prstGeom>
          <a:solidFill>
            <a:srgbClr val="FFFF00"/>
          </a:solidFill>
          <a:ln cap="flat" cmpd="sng" w="9525">
            <a:solidFill>
              <a:srgbClr val="7030A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Arial"/>
                <a:ea typeface="Arial"/>
                <a:cs typeface="Arial"/>
                <a:sym typeface="Arial"/>
              </a:rPr>
              <a:t>Private variables</a:t>
            </a:r>
            <a:endParaRPr sz="1800">
              <a:solidFill>
                <a:schemeClr val="lt1"/>
              </a:solidFill>
              <a:latin typeface="Arial"/>
              <a:ea typeface="Arial"/>
              <a:cs typeface="Arial"/>
              <a:sym typeface="Arial"/>
            </a:endParaRPr>
          </a:p>
        </p:txBody>
      </p:sp>
      <p:sp>
        <p:nvSpPr>
          <p:cNvPr id="1220" name="Google Shape;1220;p78">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79"/>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232" name="Google Shape;1232;p79"/>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233" name="Google Shape;1233;p79"/>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234" name="Google Shape;1234;p79"/>
          <p:cNvSpPr/>
          <p:nvPr/>
        </p:nvSpPr>
        <p:spPr>
          <a:xfrm>
            <a:off x="1655936" y="251944"/>
            <a:ext cx="630332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Public variables</a:t>
            </a:r>
            <a:endParaRPr/>
          </a:p>
        </p:txBody>
      </p:sp>
      <p:pic>
        <p:nvPicPr>
          <p:cNvPr id="1235" name="Google Shape;1235;p79"/>
          <p:cNvPicPr preferRelativeResize="0"/>
          <p:nvPr/>
        </p:nvPicPr>
        <p:blipFill rotWithShape="1">
          <a:blip r:embed="rId5">
            <a:alphaModFix/>
          </a:blip>
          <a:srcRect b="0" l="0" r="0" t="0"/>
          <a:stretch/>
        </p:blipFill>
        <p:spPr>
          <a:xfrm>
            <a:off x="3361545" y="1619597"/>
            <a:ext cx="2638425" cy="2609850"/>
          </a:xfrm>
          <a:prstGeom prst="rect">
            <a:avLst/>
          </a:prstGeom>
          <a:noFill/>
          <a:ln>
            <a:noFill/>
          </a:ln>
        </p:spPr>
      </p:pic>
      <p:pic>
        <p:nvPicPr>
          <p:cNvPr id="1236" name="Google Shape;1236;p79"/>
          <p:cNvPicPr preferRelativeResize="0"/>
          <p:nvPr/>
        </p:nvPicPr>
        <p:blipFill rotWithShape="1">
          <a:blip r:embed="rId6">
            <a:alphaModFix/>
          </a:blip>
          <a:srcRect b="0" l="0" r="0" t="0"/>
          <a:stretch/>
        </p:blipFill>
        <p:spPr>
          <a:xfrm>
            <a:off x="959286" y="1619597"/>
            <a:ext cx="1847850" cy="1543050"/>
          </a:xfrm>
          <a:prstGeom prst="rect">
            <a:avLst/>
          </a:prstGeom>
          <a:noFill/>
          <a:ln>
            <a:noFill/>
          </a:ln>
        </p:spPr>
      </p:pic>
      <p:pic>
        <p:nvPicPr>
          <p:cNvPr id="1237" name="Google Shape;1237;p79"/>
          <p:cNvPicPr preferRelativeResize="0"/>
          <p:nvPr/>
        </p:nvPicPr>
        <p:blipFill rotWithShape="1">
          <a:blip r:embed="rId7">
            <a:alphaModFix/>
          </a:blip>
          <a:srcRect b="0" l="0" r="0" t="0"/>
          <a:stretch/>
        </p:blipFill>
        <p:spPr>
          <a:xfrm>
            <a:off x="3942554" y="5079794"/>
            <a:ext cx="738203" cy="996574"/>
          </a:xfrm>
          <a:prstGeom prst="rect">
            <a:avLst/>
          </a:prstGeom>
          <a:noFill/>
          <a:ln>
            <a:noFill/>
          </a:ln>
        </p:spPr>
      </p:pic>
      <p:pic>
        <p:nvPicPr>
          <p:cNvPr id="1238" name="Google Shape;1238;p79"/>
          <p:cNvPicPr preferRelativeResize="0"/>
          <p:nvPr/>
        </p:nvPicPr>
        <p:blipFill rotWithShape="1">
          <a:blip r:embed="rId8">
            <a:alphaModFix/>
          </a:blip>
          <a:srcRect b="81965" l="0" r="65120" t="0"/>
          <a:stretch/>
        </p:blipFill>
        <p:spPr>
          <a:xfrm>
            <a:off x="2355119" y="4634304"/>
            <a:ext cx="2325638" cy="369332"/>
          </a:xfrm>
          <a:prstGeom prst="rect">
            <a:avLst/>
          </a:prstGeom>
          <a:noFill/>
          <a:ln>
            <a:noFill/>
          </a:ln>
        </p:spPr>
      </p:pic>
      <p:sp>
        <p:nvSpPr>
          <p:cNvPr id="1239" name="Google Shape;1239;p79"/>
          <p:cNvSpPr/>
          <p:nvPr/>
        </p:nvSpPr>
        <p:spPr>
          <a:xfrm>
            <a:off x="4865776" y="4634304"/>
            <a:ext cx="5038725" cy="2069797"/>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public class startStop : MonoBehaviour {</a:t>
            </a:r>
            <a:endParaRPr/>
          </a:p>
          <a:p>
            <a:pPr indent="0" lvl="0" marL="0" marR="0" rtl="0" algn="l">
              <a:spcBef>
                <a:spcPts val="300"/>
              </a:spcBef>
              <a:spcAft>
                <a:spcPts val="0"/>
              </a:spcAft>
              <a:buNone/>
            </a:pPr>
            <a:r>
              <a:rPr lang="en-US" sz="1800">
                <a:solidFill>
                  <a:srgbClr val="002060"/>
                </a:solidFill>
                <a:latin typeface="Arial"/>
                <a:ea typeface="Arial"/>
                <a:cs typeface="Arial"/>
                <a:sym typeface="Arial"/>
              </a:rPr>
              <a:t>    // Public variables</a:t>
            </a:r>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    public int jumpValue = 2;   </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public Text missatge;</a:t>
            </a:r>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    public float forceValue = 1;</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 Other attributes and methods</a:t>
            </a:r>
            <a:endParaRPr sz="1800">
              <a:solidFill>
                <a:srgbClr val="002060"/>
              </a:solidFill>
              <a:latin typeface="Arial"/>
              <a:ea typeface="Arial"/>
              <a:cs typeface="Arial"/>
              <a:sym typeface="Arial"/>
            </a:endParaRPr>
          </a:p>
          <a:p>
            <a:pPr indent="0" lvl="0" marL="0" marR="0" rtl="0" algn="l">
              <a:spcBef>
                <a:spcPts val="0"/>
              </a:spcBef>
              <a:spcAft>
                <a:spcPts val="0"/>
              </a:spcAft>
              <a:buNone/>
            </a:pPr>
            <a:r>
              <a:rPr lang="en-US" sz="1800">
                <a:solidFill>
                  <a:srgbClr val="00206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40" name="Google Shape;1240;p79"/>
          <p:cNvSpPr/>
          <p:nvPr/>
        </p:nvSpPr>
        <p:spPr>
          <a:xfrm>
            <a:off x="3427506" y="3651687"/>
            <a:ext cx="2506502" cy="577759"/>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cxnSp>
        <p:nvCxnSpPr>
          <p:cNvPr id="1241" name="Google Shape;1241;p79"/>
          <p:cNvCxnSpPr>
            <a:stCxn id="1239" idx="0"/>
            <a:endCxn id="1240" idx="3"/>
          </p:cNvCxnSpPr>
          <p:nvPr/>
        </p:nvCxnSpPr>
        <p:spPr>
          <a:xfrm flipH="1" rot="5400000">
            <a:off x="6312789" y="3561954"/>
            <a:ext cx="693600" cy="1451100"/>
          </a:xfrm>
          <a:prstGeom prst="bentConnector2">
            <a:avLst/>
          </a:prstGeom>
          <a:solidFill>
            <a:srgbClr val="00B8FF"/>
          </a:solidFill>
          <a:ln cap="flat" cmpd="sng" w="19050">
            <a:solidFill>
              <a:schemeClr val="dk1"/>
            </a:solidFill>
            <a:prstDash val="solid"/>
            <a:round/>
            <a:headEnd len="sm" w="sm" type="none"/>
            <a:tailEnd len="med" w="med" type="triangle"/>
          </a:ln>
        </p:spPr>
      </p:cxnSp>
      <p:sp>
        <p:nvSpPr>
          <p:cNvPr id="1242" name="Google Shape;1242;p79"/>
          <p:cNvSpPr/>
          <p:nvPr/>
        </p:nvSpPr>
        <p:spPr>
          <a:xfrm>
            <a:off x="6051768" y="1610611"/>
            <a:ext cx="1223412" cy="369332"/>
          </a:xfrm>
          <a:prstGeom prst="rect">
            <a:avLst/>
          </a:prstGeom>
          <a:solidFill>
            <a:srgbClr val="FFFF00"/>
          </a:solidFill>
          <a:ln cap="flat" cmpd="sng" w="9525">
            <a:solidFill>
              <a:srgbClr val="7030A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Inspector</a:t>
            </a:r>
            <a:endParaRPr sz="1800">
              <a:solidFill>
                <a:schemeClr val="lt1"/>
              </a:solidFill>
              <a:latin typeface="Arial"/>
              <a:ea typeface="Arial"/>
              <a:cs typeface="Arial"/>
              <a:sym typeface="Arial"/>
            </a:endParaRPr>
          </a:p>
        </p:txBody>
      </p:sp>
      <p:sp>
        <p:nvSpPr>
          <p:cNvPr id="1243" name="Google Shape;1243;p79"/>
          <p:cNvSpPr/>
          <p:nvPr/>
        </p:nvSpPr>
        <p:spPr>
          <a:xfrm>
            <a:off x="1098381" y="3257780"/>
            <a:ext cx="1569660" cy="369332"/>
          </a:xfrm>
          <a:prstGeom prst="rect">
            <a:avLst/>
          </a:prstGeom>
          <a:solidFill>
            <a:srgbClr val="FFFF00"/>
          </a:solidFill>
          <a:ln cap="flat" cmpd="sng" w="9525">
            <a:solidFill>
              <a:srgbClr val="7030A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Game object</a:t>
            </a:r>
            <a:endParaRPr sz="1800">
              <a:solidFill>
                <a:schemeClr val="lt1"/>
              </a:solidFill>
              <a:latin typeface="Arial"/>
              <a:ea typeface="Arial"/>
              <a:cs typeface="Arial"/>
              <a:sym typeface="Arial"/>
            </a:endParaRPr>
          </a:p>
        </p:txBody>
      </p:sp>
      <p:sp>
        <p:nvSpPr>
          <p:cNvPr id="1244" name="Google Shape;1244;p79"/>
          <p:cNvSpPr/>
          <p:nvPr/>
        </p:nvSpPr>
        <p:spPr>
          <a:xfrm>
            <a:off x="2942199" y="5393415"/>
            <a:ext cx="838691" cy="369332"/>
          </a:xfrm>
          <a:prstGeom prst="rect">
            <a:avLst/>
          </a:prstGeom>
          <a:solidFill>
            <a:srgbClr val="FFFF00"/>
          </a:solidFill>
          <a:ln cap="flat" cmpd="sng" w="9525">
            <a:solidFill>
              <a:srgbClr val="7030A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Script</a:t>
            </a:r>
            <a:endParaRPr sz="1800">
              <a:solidFill>
                <a:schemeClr val="lt1"/>
              </a:solidFill>
              <a:latin typeface="Arial"/>
              <a:ea typeface="Arial"/>
              <a:cs typeface="Arial"/>
              <a:sym typeface="Arial"/>
            </a:endParaRPr>
          </a:p>
        </p:txBody>
      </p:sp>
      <p:sp>
        <p:nvSpPr>
          <p:cNvPr id="1245" name="Google Shape;1245;p79"/>
          <p:cNvSpPr/>
          <p:nvPr/>
        </p:nvSpPr>
        <p:spPr>
          <a:xfrm>
            <a:off x="8352680" y="5346036"/>
            <a:ext cx="1224136" cy="646331"/>
          </a:xfrm>
          <a:prstGeom prst="rect">
            <a:avLst/>
          </a:prstGeom>
          <a:solidFill>
            <a:srgbClr val="FFFF00"/>
          </a:solidFill>
          <a:ln cap="flat" cmpd="sng" w="9525">
            <a:solidFill>
              <a:srgbClr val="7030A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Arial"/>
                <a:ea typeface="Arial"/>
                <a:cs typeface="Arial"/>
                <a:sym typeface="Arial"/>
              </a:rPr>
              <a:t>Public variables</a:t>
            </a:r>
            <a:endParaRPr sz="1800">
              <a:solidFill>
                <a:schemeClr val="lt1"/>
              </a:solidFill>
              <a:latin typeface="Arial"/>
              <a:ea typeface="Arial"/>
              <a:cs typeface="Arial"/>
              <a:sym typeface="Arial"/>
            </a:endParaRPr>
          </a:p>
        </p:txBody>
      </p:sp>
      <p:sp>
        <p:nvSpPr>
          <p:cNvPr id="1246" name="Google Shape;1246;p79">
            <a:hlinkClick action="ppaction://hlinksldjump" r:id="rId9"/>
          </p:cNvPr>
          <p:cNvSpPr/>
          <p:nvPr/>
        </p:nvSpPr>
        <p:spPr>
          <a:xfrm>
            <a:off x="8424688" y="6827097"/>
            <a:ext cx="1261872" cy="41605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80"/>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258" name="Google Shape;1258;p80"/>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259" name="Google Shape;1259;p80"/>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260" name="Google Shape;1260;p80"/>
          <p:cNvSpPr/>
          <p:nvPr/>
        </p:nvSpPr>
        <p:spPr>
          <a:xfrm>
            <a:off x="1655936" y="251944"/>
            <a:ext cx="621997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Static variables</a:t>
            </a:r>
            <a:endParaRPr/>
          </a:p>
        </p:txBody>
      </p:sp>
      <p:sp>
        <p:nvSpPr>
          <p:cNvPr id="1261" name="Google Shape;1261;p80"/>
          <p:cNvSpPr/>
          <p:nvPr/>
        </p:nvSpPr>
        <p:spPr>
          <a:xfrm>
            <a:off x="726721" y="1407055"/>
            <a:ext cx="8136904" cy="2585323"/>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mo"/>
                <a:ea typeface="Arimo"/>
                <a:cs typeface="Arimo"/>
                <a:sym typeface="Arimo"/>
              </a:rPr>
              <a:t>public class Enemy { </a:t>
            </a:r>
            <a:endParaRPr/>
          </a:p>
          <a:p>
            <a:pPr indent="0" lvl="0" marL="0" marR="0" rtl="0" algn="l">
              <a:spcBef>
                <a:spcPts val="0"/>
              </a:spcBef>
              <a:spcAft>
                <a:spcPts val="0"/>
              </a:spcAft>
              <a:buNone/>
            </a:pPr>
            <a:r>
              <a:rPr lang="en-US" sz="1800">
                <a:solidFill>
                  <a:srgbClr val="002060"/>
                </a:solidFill>
                <a:latin typeface="Arimo"/>
                <a:ea typeface="Arimo"/>
                <a:cs typeface="Arimo"/>
                <a:sym typeface="Arimo"/>
              </a:rPr>
              <a:t>    //Static variables are shared across all instances of a class. </a:t>
            </a:r>
            <a:endParaRPr/>
          </a:p>
          <a:p>
            <a:pPr indent="0" lvl="0" marL="0" marR="0" rtl="0" algn="l">
              <a:spcBef>
                <a:spcPts val="0"/>
              </a:spcBef>
              <a:spcAft>
                <a:spcPts val="0"/>
              </a:spcAft>
              <a:buNone/>
            </a:pPr>
            <a:r>
              <a:rPr lang="en-US" sz="1800">
                <a:solidFill>
                  <a:srgbClr val="002060"/>
                </a:solidFill>
                <a:latin typeface="Arimo"/>
                <a:ea typeface="Arimo"/>
                <a:cs typeface="Arimo"/>
                <a:sym typeface="Arimo"/>
              </a:rPr>
              <a:t>    </a:t>
            </a:r>
            <a:r>
              <a:rPr b="1" lang="en-US" sz="1800">
                <a:solidFill>
                  <a:srgbClr val="002060"/>
                </a:solidFill>
                <a:latin typeface="Arimo"/>
                <a:ea typeface="Arimo"/>
                <a:cs typeface="Arimo"/>
                <a:sym typeface="Arimo"/>
              </a:rPr>
              <a:t>public static int enemyCount = 0; </a:t>
            </a:r>
            <a:endParaRPr/>
          </a:p>
          <a:p>
            <a:pPr indent="0" lvl="0" marL="0" marR="0" rtl="0" algn="l">
              <a:spcBef>
                <a:spcPts val="0"/>
              </a:spcBef>
              <a:spcAft>
                <a:spcPts val="0"/>
              </a:spcAft>
              <a:buNone/>
            </a:pPr>
            <a:r>
              <a:rPr b="1" lang="en-US" sz="1800">
                <a:solidFill>
                  <a:srgbClr val="002060"/>
                </a:solidFill>
                <a:latin typeface="Arimo"/>
                <a:ea typeface="Arimo"/>
                <a:cs typeface="Arimo"/>
                <a:sym typeface="Arimo"/>
              </a:rPr>
              <a:t>    public Enemy() { </a:t>
            </a:r>
            <a:endParaRPr/>
          </a:p>
          <a:p>
            <a:pPr indent="0" lvl="0" marL="0" marR="0" rtl="0" algn="l">
              <a:spcBef>
                <a:spcPts val="0"/>
              </a:spcBef>
              <a:spcAft>
                <a:spcPts val="0"/>
              </a:spcAft>
              <a:buNone/>
            </a:pPr>
            <a:r>
              <a:rPr lang="en-US" sz="1800">
                <a:solidFill>
                  <a:srgbClr val="002060"/>
                </a:solidFill>
                <a:latin typeface="Arimo"/>
                <a:ea typeface="Arimo"/>
                <a:cs typeface="Arimo"/>
                <a:sym typeface="Arimo"/>
              </a:rPr>
              <a:t>	//Increment the static variable to know how many </a:t>
            </a:r>
            <a:endParaRPr/>
          </a:p>
          <a:p>
            <a:pPr indent="0" lvl="0" marL="0" marR="0" rtl="0" algn="l">
              <a:spcBef>
                <a:spcPts val="0"/>
              </a:spcBef>
              <a:spcAft>
                <a:spcPts val="0"/>
              </a:spcAft>
              <a:buNone/>
            </a:pPr>
            <a:r>
              <a:rPr lang="en-US" sz="1800">
                <a:solidFill>
                  <a:srgbClr val="002060"/>
                </a:solidFill>
                <a:latin typeface="Arimo"/>
                <a:ea typeface="Arimo"/>
                <a:cs typeface="Arimo"/>
                <a:sym typeface="Arimo"/>
              </a:rPr>
              <a:t>	//objects of this class have been created. </a:t>
            </a:r>
            <a:endParaRPr/>
          </a:p>
          <a:p>
            <a:pPr indent="0" lvl="0" marL="0" marR="0" rtl="0" algn="l">
              <a:spcBef>
                <a:spcPts val="0"/>
              </a:spcBef>
              <a:spcAft>
                <a:spcPts val="0"/>
              </a:spcAft>
              <a:buNone/>
            </a:pPr>
            <a:r>
              <a:rPr b="1" lang="en-US" sz="1800">
                <a:solidFill>
                  <a:srgbClr val="002060"/>
                </a:solidFill>
                <a:latin typeface="Arimo"/>
                <a:ea typeface="Arimo"/>
                <a:cs typeface="Arimo"/>
                <a:sym typeface="Arimo"/>
              </a:rPr>
              <a:t>    	enemyCount++; </a:t>
            </a:r>
            <a:endParaRPr/>
          </a:p>
          <a:p>
            <a:pPr indent="0" lvl="0" marL="0" marR="0" rtl="0" algn="l">
              <a:spcBef>
                <a:spcPts val="0"/>
              </a:spcBef>
              <a:spcAft>
                <a:spcPts val="0"/>
              </a:spcAft>
              <a:buNone/>
            </a:pPr>
            <a:r>
              <a:rPr lang="en-US" sz="1800">
                <a:solidFill>
                  <a:srgbClr val="002060"/>
                </a:solidFill>
                <a:latin typeface="Arimo"/>
                <a:ea typeface="Arimo"/>
                <a:cs typeface="Arimo"/>
                <a:sym typeface="Arimo"/>
              </a:rPr>
              <a:t>    }</a:t>
            </a:r>
            <a:endParaRPr/>
          </a:p>
          <a:p>
            <a:pPr indent="0" lvl="0" marL="0" marR="0" rtl="0" algn="l">
              <a:spcBef>
                <a:spcPts val="0"/>
              </a:spcBef>
              <a:spcAft>
                <a:spcPts val="0"/>
              </a:spcAft>
              <a:buNone/>
            </a:pPr>
            <a:r>
              <a:rPr lang="en-US" sz="1800">
                <a:solidFill>
                  <a:srgbClr val="002060"/>
                </a:solidFill>
                <a:latin typeface="Arimo"/>
                <a:ea typeface="Arimo"/>
                <a:cs typeface="Arimo"/>
                <a:sym typeface="Arimo"/>
              </a:rPr>
              <a:t>}</a:t>
            </a:r>
            <a:r>
              <a:rPr lang="en-US" sz="800">
                <a:solidFill>
                  <a:srgbClr val="002060"/>
                </a:solidFill>
                <a:latin typeface="Arial"/>
                <a:ea typeface="Arial"/>
                <a:cs typeface="Arial"/>
                <a:sym typeface="Arial"/>
              </a:rPr>
              <a:t> </a:t>
            </a:r>
            <a:endParaRPr sz="4000">
              <a:solidFill>
                <a:srgbClr val="002060"/>
              </a:solidFill>
              <a:latin typeface="Arial"/>
              <a:ea typeface="Arial"/>
              <a:cs typeface="Arial"/>
              <a:sym typeface="Arial"/>
            </a:endParaRPr>
          </a:p>
        </p:txBody>
      </p:sp>
      <p:sp>
        <p:nvSpPr>
          <p:cNvPr id="1262" name="Google Shape;1262;p80"/>
          <p:cNvSpPr/>
          <p:nvPr/>
        </p:nvSpPr>
        <p:spPr>
          <a:xfrm>
            <a:off x="719832" y="942741"/>
            <a:ext cx="8136904" cy="369332"/>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mo"/>
                <a:ea typeface="Arimo"/>
                <a:cs typeface="Arimo"/>
                <a:sym typeface="Arimo"/>
              </a:rPr>
              <a:t>Managing</a:t>
            </a:r>
            <a:r>
              <a:rPr lang="en-US" sz="1800">
                <a:solidFill>
                  <a:srgbClr val="002060"/>
                </a:solidFill>
                <a:latin typeface="Arimo"/>
                <a:ea typeface="Arimo"/>
                <a:cs typeface="Arimo"/>
                <a:sym typeface="Arimo"/>
              </a:rPr>
              <a:t> </a:t>
            </a:r>
            <a:r>
              <a:rPr b="1" lang="en-US" sz="1800">
                <a:solidFill>
                  <a:srgbClr val="002060"/>
                </a:solidFill>
                <a:latin typeface="Arimo"/>
                <a:ea typeface="Arimo"/>
                <a:cs typeface="Arimo"/>
                <a:sym typeface="Arimo"/>
              </a:rPr>
              <a:t>public</a:t>
            </a:r>
            <a:r>
              <a:rPr lang="en-US" sz="1800">
                <a:solidFill>
                  <a:srgbClr val="002060"/>
                </a:solidFill>
                <a:latin typeface="Arimo"/>
                <a:ea typeface="Arimo"/>
                <a:cs typeface="Arimo"/>
                <a:sym typeface="Arimo"/>
              </a:rPr>
              <a:t> static variables</a:t>
            </a:r>
            <a:endParaRPr sz="1800">
              <a:solidFill>
                <a:srgbClr val="002060"/>
              </a:solidFill>
              <a:latin typeface="Arial"/>
              <a:ea typeface="Arial"/>
              <a:cs typeface="Arial"/>
              <a:sym typeface="Arial"/>
            </a:endParaRPr>
          </a:p>
        </p:txBody>
      </p:sp>
      <p:sp>
        <p:nvSpPr>
          <p:cNvPr id="1263" name="Google Shape;1263;p80"/>
          <p:cNvSpPr/>
          <p:nvPr/>
        </p:nvSpPr>
        <p:spPr>
          <a:xfrm>
            <a:off x="726721" y="4859957"/>
            <a:ext cx="8130015" cy="2000548"/>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mo"/>
                <a:ea typeface="Arimo"/>
                <a:cs typeface="Arimo"/>
                <a:sym typeface="Arimo"/>
              </a:rPr>
              <a:t>public class Game {</a:t>
            </a:r>
            <a:endParaRPr/>
          </a:p>
          <a:p>
            <a:pPr indent="0" lvl="0" marL="0" marR="0" rtl="0" algn="l">
              <a:spcBef>
                <a:spcPts val="0"/>
              </a:spcBef>
              <a:spcAft>
                <a:spcPts val="0"/>
              </a:spcAft>
              <a:buNone/>
            </a:pPr>
            <a:r>
              <a:rPr b="1" lang="en-US" sz="1800">
                <a:solidFill>
                  <a:srgbClr val="002060"/>
                </a:solidFill>
                <a:latin typeface="Arimo"/>
                <a:ea typeface="Arimo"/>
                <a:cs typeface="Arimo"/>
                <a:sym typeface="Arimo"/>
              </a:rPr>
              <a:t>    void Start ()    { </a:t>
            </a:r>
            <a:endParaRPr/>
          </a:p>
          <a:p>
            <a:pPr indent="0" lvl="0" marL="0" marR="0" rtl="0" algn="l">
              <a:spcBef>
                <a:spcPts val="0"/>
              </a:spcBef>
              <a:spcAft>
                <a:spcPts val="0"/>
              </a:spcAft>
              <a:buNone/>
            </a:pPr>
            <a:r>
              <a:rPr lang="en-US" sz="1800">
                <a:solidFill>
                  <a:srgbClr val="002060"/>
                </a:solidFill>
                <a:latin typeface="Arimo"/>
                <a:ea typeface="Arimo"/>
                <a:cs typeface="Arimo"/>
                <a:sym typeface="Arimo"/>
              </a:rPr>
              <a:t>        </a:t>
            </a:r>
            <a:r>
              <a:rPr b="1" lang="en-US" sz="1800">
                <a:solidFill>
                  <a:srgbClr val="002060"/>
                </a:solidFill>
                <a:latin typeface="Arimo"/>
                <a:ea typeface="Arimo"/>
                <a:cs typeface="Arimo"/>
                <a:sym typeface="Arimo"/>
              </a:rPr>
              <a:t>Enemy enemy1 = new Enemy();       Enemy enemy2 = new Enemy();</a:t>
            </a:r>
            <a:endParaRPr/>
          </a:p>
          <a:p>
            <a:pPr indent="0" lvl="0" marL="0" marR="0" rtl="0" algn="l">
              <a:spcBef>
                <a:spcPts val="0"/>
              </a:spcBef>
              <a:spcAft>
                <a:spcPts val="0"/>
              </a:spcAft>
              <a:buNone/>
            </a:pPr>
            <a:r>
              <a:rPr lang="en-US" sz="1600">
                <a:solidFill>
                  <a:srgbClr val="002060"/>
                </a:solidFill>
                <a:latin typeface="Arimo"/>
                <a:ea typeface="Arimo"/>
                <a:cs typeface="Arimo"/>
                <a:sym typeface="Arimo"/>
              </a:rPr>
              <a:t>         //You can access a static variable by using the class name  and the dot operator.</a:t>
            </a:r>
            <a:endParaRPr/>
          </a:p>
          <a:p>
            <a:pPr indent="0" lvl="0" marL="0" marR="0" rtl="0" algn="l">
              <a:spcBef>
                <a:spcPts val="0"/>
              </a:spcBef>
              <a:spcAft>
                <a:spcPts val="0"/>
              </a:spcAft>
              <a:buNone/>
            </a:pPr>
            <a:r>
              <a:rPr b="1" lang="en-US" sz="1800">
                <a:solidFill>
                  <a:srgbClr val="002060"/>
                </a:solidFill>
                <a:latin typeface="Arimo"/>
                <a:ea typeface="Arimo"/>
                <a:cs typeface="Arimo"/>
                <a:sym typeface="Arimo"/>
              </a:rPr>
              <a:t>        int x = Enemy.enemyCount;</a:t>
            </a:r>
            <a:endParaRPr/>
          </a:p>
          <a:p>
            <a:pPr indent="0" lvl="0" marL="0" marR="0" rtl="0" algn="l">
              <a:spcBef>
                <a:spcPts val="0"/>
              </a:spcBef>
              <a:spcAft>
                <a:spcPts val="0"/>
              </a:spcAft>
              <a:buNone/>
            </a:pPr>
            <a:r>
              <a:rPr lang="en-US" sz="1800">
                <a:solidFill>
                  <a:srgbClr val="002060"/>
                </a:solidFill>
                <a:latin typeface="Arimo"/>
                <a:ea typeface="Arimo"/>
                <a:cs typeface="Arimo"/>
                <a:sym typeface="Arimo"/>
              </a:rPr>
              <a:t>    }</a:t>
            </a:r>
            <a:endParaRPr/>
          </a:p>
          <a:p>
            <a:pPr indent="0" lvl="0" marL="0" marR="0" rtl="0" algn="l">
              <a:spcBef>
                <a:spcPts val="0"/>
              </a:spcBef>
              <a:spcAft>
                <a:spcPts val="0"/>
              </a:spcAft>
              <a:buNone/>
            </a:pPr>
            <a:r>
              <a:rPr lang="en-US" sz="1800">
                <a:solidFill>
                  <a:srgbClr val="002060"/>
                </a:solidFill>
                <a:latin typeface="Arimo"/>
                <a:ea typeface="Arimo"/>
                <a:cs typeface="Arimo"/>
                <a:sym typeface="Arimo"/>
              </a:rPr>
              <a:t>}</a:t>
            </a:r>
            <a:r>
              <a:rPr lang="en-US" sz="800">
                <a:solidFill>
                  <a:srgbClr val="002060"/>
                </a:solidFill>
                <a:latin typeface="Arial"/>
                <a:ea typeface="Arial"/>
                <a:cs typeface="Arial"/>
                <a:sym typeface="Arial"/>
              </a:rPr>
              <a:t> </a:t>
            </a:r>
            <a:endParaRPr sz="4000">
              <a:solidFill>
                <a:srgbClr val="002060"/>
              </a:solidFill>
              <a:latin typeface="Arial"/>
              <a:ea typeface="Arial"/>
              <a:cs typeface="Arial"/>
              <a:sym typeface="Arial"/>
            </a:endParaRPr>
          </a:p>
        </p:txBody>
      </p:sp>
      <p:sp>
        <p:nvSpPr>
          <p:cNvPr id="1264" name="Google Shape;1264;p80"/>
          <p:cNvSpPr/>
          <p:nvPr/>
        </p:nvSpPr>
        <p:spPr>
          <a:xfrm>
            <a:off x="697470" y="4355901"/>
            <a:ext cx="8136904" cy="369332"/>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mo"/>
                <a:ea typeface="Arimo"/>
                <a:cs typeface="Arimo"/>
                <a:sym typeface="Arimo"/>
              </a:rPr>
              <a:t>Accessing</a:t>
            </a:r>
            <a:r>
              <a:rPr lang="en-US" sz="1800">
                <a:solidFill>
                  <a:srgbClr val="002060"/>
                </a:solidFill>
                <a:latin typeface="Arimo"/>
                <a:ea typeface="Arimo"/>
                <a:cs typeface="Arimo"/>
                <a:sym typeface="Arimo"/>
              </a:rPr>
              <a:t> </a:t>
            </a:r>
            <a:r>
              <a:rPr b="1" lang="en-US" sz="1800">
                <a:solidFill>
                  <a:srgbClr val="002060"/>
                </a:solidFill>
                <a:latin typeface="Arimo"/>
                <a:ea typeface="Arimo"/>
                <a:cs typeface="Arimo"/>
                <a:sym typeface="Arimo"/>
              </a:rPr>
              <a:t>public</a:t>
            </a:r>
            <a:r>
              <a:rPr lang="en-US" sz="1800">
                <a:solidFill>
                  <a:srgbClr val="002060"/>
                </a:solidFill>
                <a:latin typeface="Arimo"/>
                <a:ea typeface="Arimo"/>
                <a:cs typeface="Arimo"/>
                <a:sym typeface="Arimo"/>
              </a:rPr>
              <a:t> static variables values directly.</a:t>
            </a:r>
            <a:endParaRPr sz="1800">
              <a:solidFill>
                <a:srgbClr val="002060"/>
              </a:solidFill>
              <a:latin typeface="Arial"/>
              <a:ea typeface="Arial"/>
              <a:cs typeface="Arial"/>
              <a:sym typeface="Arial"/>
            </a:endParaRPr>
          </a:p>
        </p:txBody>
      </p:sp>
      <p:cxnSp>
        <p:nvCxnSpPr>
          <p:cNvPr id="1265" name="Google Shape;1265;p80"/>
          <p:cNvCxnSpPr>
            <a:stCxn id="1264" idx="1"/>
            <a:endCxn id="1266" idx="1"/>
          </p:cNvCxnSpPr>
          <p:nvPr/>
        </p:nvCxnSpPr>
        <p:spPr>
          <a:xfrm>
            <a:off x="697470" y="4540567"/>
            <a:ext cx="556800" cy="1579500"/>
          </a:xfrm>
          <a:prstGeom prst="bentConnector3">
            <a:avLst>
              <a:gd fmla="val -42767" name="adj1"/>
            </a:avLst>
          </a:prstGeom>
          <a:solidFill>
            <a:srgbClr val="00B8FF"/>
          </a:solidFill>
          <a:ln cap="flat" cmpd="sng" w="19050">
            <a:solidFill>
              <a:schemeClr val="dk1"/>
            </a:solidFill>
            <a:prstDash val="solid"/>
            <a:round/>
            <a:headEnd len="sm" w="sm" type="none"/>
            <a:tailEnd len="med" w="med" type="triangle"/>
          </a:ln>
        </p:spPr>
      </p:cxnSp>
      <p:sp>
        <p:nvSpPr>
          <p:cNvPr id="1266" name="Google Shape;1266;p80"/>
          <p:cNvSpPr/>
          <p:nvPr/>
        </p:nvSpPr>
        <p:spPr>
          <a:xfrm>
            <a:off x="1254324" y="5940075"/>
            <a:ext cx="3317700" cy="360000"/>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cxnSp>
        <p:nvCxnSpPr>
          <p:cNvPr id="1267" name="Google Shape;1267;p80"/>
          <p:cNvCxnSpPr>
            <a:stCxn id="1262" idx="1"/>
            <a:endCxn id="1268" idx="1"/>
          </p:cNvCxnSpPr>
          <p:nvPr/>
        </p:nvCxnSpPr>
        <p:spPr>
          <a:xfrm>
            <a:off x="719832" y="1127407"/>
            <a:ext cx="468600" cy="2139000"/>
          </a:xfrm>
          <a:prstGeom prst="bentConnector3">
            <a:avLst>
              <a:gd fmla="val -50816" name="adj1"/>
            </a:avLst>
          </a:prstGeom>
          <a:solidFill>
            <a:srgbClr val="00B8FF"/>
          </a:solidFill>
          <a:ln cap="flat" cmpd="sng" w="19050">
            <a:solidFill>
              <a:schemeClr val="dk1"/>
            </a:solidFill>
            <a:prstDash val="solid"/>
            <a:round/>
            <a:headEnd len="sm" w="sm" type="none"/>
            <a:tailEnd len="med" w="med" type="triangle"/>
          </a:ln>
        </p:spPr>
      </p:cxnSp>
      <p:sp>
        <p:nvSpPr>
          <p:cNvPr id="1268" name="Google Shape;1268;p80"/>
          <p:cNvSpPr/>
          <p:nvPr/>
        </p:nvSpPr>
        <p:spPr>
          <a:xfrm>
            <a:off x="1188442" y="3081700"/>
            <a:ext cx="2054100" cy="369300"/>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1269" name="Google Shape;1269;p80">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81"/>
          <p:cNvSpPr/>
          <p:nvPr/>
        </p:nvSpPr>
        <p:spPr>
          <a:xfrm>
            <a:off x="717607" y="4719313"/>
            <a:ext cx="8123539" cy="2585323"/>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public class RedStoneController : MonoBehaviour </a:t>
            </a:r>
            <a:r>
              <a:rPr lang="en-US" sz="1800">
                <a:solidFill>
                  <a:srgbClr val="002060"/>
                </a:solidFill>
                <a:latin typeface="Arial"/>
                <a:ea typeface="Arial"/>
                <a:cs typeface="Arial"/>
                <a:sym typeface="Arial"/>
              </a:rPr>
              <a:t>{</a:t>
            </a:r>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	void OnCollisionEnter(Collision other) {</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if (other.gameObject.tag == "FPCTag") {</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print("Xoc amb la bola roja!!!");</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Destroy (gameObject);</a:t>
            </a:r>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           	     ControlCollisions.incNumCollision();</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a:t>
            </a:r>
            <a:endParaRPr/>
          </a:p>
        </p:txBody>
      </p:sp>
      <p:sp>
        <p:nvSpPr>
          <p:cNvPr id="1281" name="Google Shape;1281;p81"/>
          <p:cNvSpPr/>
          <p:nvPr/>
        </p:nvSpPr>
        <p:spPr>
          <a:xfrm>
            <a:off x="726514" y="1386452"/>
            <a:ext cx="8123539" cy="2739211"/>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public static class ControlCollisions {</a:t>
            </a:r>
            <a:endParaRPr/>
          </a:p>
          <a:p>
            <a:pPr indent="0" lvl="0" marL="0" marR="0" rtl="0" algn="l">
              <a:spcBef>
                <a:spcPts val="300"/>
              </a:spcBef>
              <a:spcAft>
                <a:spcPts val="0"/>
              </a:spcAft>
              <a:buNone/>
            </a:pP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private static int numCollisions = 0;</a:t>
            </a:r>
            <a:endParaRPr/>
          </a:p>
          <a:p>
            <a:pPr indent="0" lvl="0" marL="0" marR="0" rtl="0" algn="l">
              <a:spcBef>
                <a:spcPts val="300"/>
              </a:spcBef>
              <a:spcAft>
                <a:spcPts val="0"/>
              </a:spcAft>
              <a:buNone/>
            </a:pPr>
            <a:r>
              <a:rPr b="1" lang="en-US" sz="1800">
                <a:solidFill>
                  <a:srgbClr val="002060"/>
                </a:solidFill>
                <a:latin typeface="Arial"/>
                <a:ea typeface="Arial"/>
                <a:cs typeface="Arial"/>
                <a:sym typeface="Arial"/>
              </a:rPr>
              <a:t>    public static void incNumCollision () {</a:t>
            </a:r>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        numCollisions++;</a:t>
            </a:r>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    }</a:t>
            </a:r>
            <a:endParaRPr/>
          </a:p>
          <a:p>
            <a:pPr indent="0" lvl="0" marL="0" marR="0" rtl="0" algn="l">
              <a:spcBef>
                <a:spcPts val="300"/>
              </a:spcBef>
              <a:spcAft>
                <a:spcPts val="0"/>
              </a:spcAft>
              <a:buNone/>
            </a:pPr>
            <a:r>
              <a:rPr b="1" lang="en-US" sz="1800">
                <a:solidFill>
                  <a:srgbClr val="002060"/>
                </a:solidFill>
                <a:latin typeface="Arial"/>
                <a:ea typeface="Arial"/>
                <a:cs typeface="Arial"/>
                <a:sym typeface="Arial"/>
              </a:rPr>
              <a:t>    public static int  getNumCollision () {</a:t>
            </a:r>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        return numCollisions;</a:t>
            </a:r>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    }</a:t>
            </a:r>
            <a:endParaRPr sz="1800">
              <a:solidFill>
                <a:srgbClr val="002060"/>
              </a:solidFill>
              <a:latin typeface="Arial"/>
              <a:ea typeface="Arial"/>
              <a:cs typeface="Arial"/>
              <a:sym typeface="Arial"/>
            </a:endParaRPr>
          </a:p>
          <a:p>
            <a:pPr indent="0" lvl="0" marL="0" marR="0" rtl="0" algn="l">
              <a:spcBef>
                <a:spcPts val="300"/>
              </a:spcBef>
              <a:spcAft>
                <a:spcPts val="0"/>
              </a:spcAft>
              <a:buNone/>
            </a:pPr>
            <a:r>
              <a:rPr lang="en-US" sz="1800">
                <a:solidFill>
                  <a:srgbClr val="002060"/>
                </a:solidFill>
                <a:latin typeface="Arial"/>
                <a:ea typeface="Arial"/>
                <a:cs typeface="Arial"/>
                <a:sym typeface="Arial"/>
              </a:rPr>
              <a:t>}</a:t>
            </a:r>
            <a:endParaRPr/>
          </a:p>
        </p:txBody>
      </p:sp>
      <p:sp>
        <p:nvSpPr>
          <p:cNvPr id="1282" name="Google Shape;1282;p81"/>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283" name="Google Shape;1283;p81"/>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284" name="Google Shape;1284;p81"/>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285" name="Google Shape;1285;p81"/>
          <p:cNvSpPr/>
          <p:nvPr/>
        </p:nvSpPr>
        <p:spPr>
          <a:xfrm>
            <a:off x="1655936" y="251944"/>
            <a:ext cx="621997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Static variables</a:t>
            </a:r>
            <a:endParaRPr/>
          </a:p>
        </p:txBody>
      </p:sp>
      <p:sp>
        <p:nvSpPr>
          <p:cNvPr id="1286" name="Google Shape;1286;p81"/>
          <p:cNvSpPr/>
          <p:nvPr/>
        </p:nvSpPr>
        <p:spPr>
          <a:xfrm>
            <a:off x="719832" y="942741"/>
            <a:ext cx="8136904" cy="369332"/>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mo"/>
                <a:ea typeface="Arimo"/>
                <a:cs typeface="Arimo"/>
                <a:sym typeface="Arimo"/>
              </a:rPr>
              <a:t>Managing</a:t>
            </a:r>
            <a:r>
              <a:rPr lang="en-US" sz="1800">
                <a:solidFill>
                  <a:srgbClr val="002060"/>
                </a:solidFill>
                <a:latin typeface="Arimo"/>
                <a:ea typeface="Arimo"/>
                <a:cs typeface="Arimo"/>
                <a:sym typeface="Arimo"/>
              </a:rPr>
              <a:t> </a:t>
            </a:r>
            <a:r>
              <a:rPr b="1" lang="en-US" sz="1800">
                <a:solidFill>
                  <a:srgbClr val="002060"/>
                </a:solidFill>
                <a:latin typeface="Arimo"/>
                <a:ea typeface="Arimo"/>
                <a:cs typeface="Arimo"/>
                <a:sym typeface="Arimo"/>
              </a:rPr>
              <a:t>private</a:t>
            </a:r>
            <a:r>
              <a:rPr lang="en-US" sz="1800">
                <a:solidFill>
                  <a:srgbClr val="002060"/>
                </a:solidFill>
                <a:latin typeface="Arimo"/>
                <a:ea typeface="Arimo"/>
                <a:cs typeface="Arimo"/>
                <a:sym typeface="Arimo"/>
              </a:rPr>
              <a:t> static variables, using methods.</a:t>
            </a:r>
            <a:endParaRPr sz="1800">
              <a:solidFill>
                <a:srgbClr val="002060"/>
              </a:solidFill>
              <a:latin typeface="Arial"/>
              <a:ea typeface="Arial"/>
              <a:cs typeface="Arial"/>
              <a:sym typeface="Arial"/>
            </a:endParaRPr>
          </a:p>
        </p:txBody>
      </p:sp>
      <p:sp>
        <p:nvSpPr>
          <p:cNvPr id="1287" name="Google Shape;1287;p81"/>
          <p:cNvSpPr/>
          <p:nvPr/>
        </p:nvSpPr>
        <p:spPr>
          <a:xfrm>
            <a:off x="704242" y="4252258"/>
            <a:ext cx="8136904" cy="369332"/>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mo"/>
                <a:ea typeface="Arimo"/>
                <a:cs typeface="Arimo"/>
                <a:sym typeface="Arimo"/>
              </a:rPr>
              <a:t>Accessing</a:t>
            </a:r>
            <a:r>
              <a:rPr lang="en-US" sz="1800">
                <a:solidFill>
                  <a:srgbClr val="002060"/>
                </a:solidFill>
                <a:latin typeface="Arimo"/>
                <a:ea typeface="Arimo"/>
                <a:cs typeface="Arimo"/>
                <a:sym typeface="Arimo"/>
              </a:rPr>
              <a:t> </a:t>
            </a:r>
            <a:r>
              <a:rPr b="1" lang="en-US" sz="1800">
                <a:solidFill>
                  <a:srgbClr val="002060"/>
                </a:solidFill>
                <a:latin typeface="Arimo"/>
                <a:ea typeface="Arimo"/>
                <a:cs typeface="Arimo"/>
                <a:sym typeface="Arimo"/>
              </a:rPr>
              <a:t>private </a:t>
            </a:r>
            <a:r>
              <a:rPr lang="en-US" sz="1800">
                <a:solidFill>
                  <a:srgbClr val="002060"/>
                </a:solidFill>
                <a:latin typeface="Arimo"/>
                <a:ea typeface="Arimo"/>
                <a:cs typeface="Arimo"/>
                <a:sym typeface="Arimo"/>
              </a:rPr>
              <a:t>static variables values calling methods.</a:t>
            </a:r>
            <a:endParaRPr sz="1800">
              <a:solidFill>
                <a:srgbClr val="002060"/>
              </a:solidFill>
              <a:latin typeface="Arial"/>
              <a:ea typeface="Arial"/>
              <a:cs typeface="Arial"/>
              <a:sym typeface="Arial"/>
            </a:endParaRPr>
          </a:p>
        </p:txBody>
      </p:sp>
      <p:cxnSp>
        <p:nvCxnSpPr>
          <p:cNvPr id="1288" name="Google Shape;1288;p81"/>
          <p:cNvCxnSpPr>
            <a:stCxn id="1287" idx="1"/>
            <a:endCxn id="1289" idx="1"/>
          </p:cNvCxnSpPr>
          <p:nvPr/>
        </p:nvCxnSpPr>
        <p:spPr>
          <a:xfrm>
            <a:off x="704242" y="4436924"/>
            <a:ext cx="1311600" cy="1863300"/>
          </a:xfrm>
          <a:prstGeom prst="bentConnector3">
            <a:avLst>
              <a:gd fmla="val -17429" name="adj1"/>
            </a:avLst>
          </a:prstGeom>
          <a:solidFill>
            <a:srgbClr val="00B8FF"/>
          </a:solidFill>
          <a:ln cap="flat" cmpd="sng" w="19050">
            <a:solidFill>
              <a:schemeClr val="dk1"/>
            </a:solidFill>
            <a:prstDash val="solid"/>
            <a:round/>
            <a:headEnd len="sm" w="sm" type="none"/>
            <a:tailEnd len="med" w="med" type="triangle"/>
          </a:ln>
        </p:spPr>
      </p:cxnSp>
      <p:sp>
        <p:nvSpPr>
          <p:cNvPr id="1289" name="Google Shape;1289;p81"/>
          <p:cNvSpPr/>
          <p:nvPr/>
        </p:nvSpPr>
        <p:spPr>
          <a:xfrm>
            <a:off x="2015976" y="6120098"/>
            <a:ext cx="4104456" cy="360039"/>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cxnSp>
        <p:nvCxnSpPr>
          <p:cNvPr id="1290" name="Google Shape;1290;p81"/>
          <p:cNvCxnSpPr>
            <a:stCxn id="1286" idx="1"/>
            <a:endCxn id="1291" idx="1"/>
          </p:cNvCxnSpPr>
          <p:nvPr/>
        </p:nvCxnSpPr>
        <p:spPr>
          <a:xfrm>
            <a:off x="719832" y="1127407"/>
            <a:ext cx="305100" cy="1860000"/>
          </a:xfrm>
          <a:prstGeom prst="bentConnector3">
            <a:avLst>
              <a:gd fmla="val -74927" name="adj1"/>
            </a:avLst>
          </a:prstGeom>
          <a:solidFill>
            <a:srgbClr val="00B8FF"/>
          </a:solidFill>
          <a:ln cap="flat" cmpd="sng" w="19050">
            <a:solidFill>
              <a:schemeClr val="dk1"/>
            </a:solidFill>
            <a:prstDash val="solid"/>
            <a:round/>
            <a:headEnd len="sm" w="sm" type="none"/>
            <a:tailEnd len="med" w="med" type="triangle"/>
          </a:ln>
        </p:spPr>
      </p:cxnSp>
      <p:sp>
        <p:nvSpPr>
          <p:cNvPr id="1291" name="Google Shape;1291;p81"/>
          <p:cNvSpPr/>
          <p:nvPr/>
        </p:nvSpPr>
        <p:spPr>
          <a:xfrm>
            <a:off x="1024901" y="2098305"/>
            <a:ext cx="4231228" cy="1778233"/>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1292" name="Google Shape;1292;p81">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82"/>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304" name="Google Shape;1304;p82"/>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305" name="Google Shape;1305;p82"/>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306" name="Google Shape;1306;p82"/>
          <p:cNvSpPr/>
          <p:nvPr/>
        </p:nvSpPr>
        <p:spPr>
          <a:xfrm>
            <a:off x="1655936" y="251944"/>
            <a:ext cx="507446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Vector3</a:t>
            </a:r>
            <a:endParaRPr/>
          </a:p>
        </p:txBody>
      </p:sp>
      <p:sp>
        <p:nvSpPr>
          <p:cNvPr id="1307" name="Google Shape;1307;p82"/>
          <p:cNvSpPr/>
          <p:nvPr/>
        </p:nvSpPr>
        <p:spPr>
          <a:xfrm>
            <a:off x="847875" y="1259557"/>
            <a:ext cx="8529015" cy="2862322"/>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Representation of 3D vectors and points.</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This structure is used throughout Unity </a:t>
            </a:r>
            <a:r>
              <a:rPr b="1" lang="en-US" sz="1800">
                <a:solidFill>
                  <a:srgbClr val="002060"/>
                </a:solidFill>
                <a:latin typeface="Arial"/>
                <a:ea typeface="Arial"/>
                <a:cs typeface="Arial"/>
                <a:sym typeface="Arial"/>
              </a:rPr>
              <a:t>to pass 3D positions and directions around: </a:t>
            </a:r>
            <a:endParaRPr/>
          </a:p>
          <a:p>
            <a:pPr indent="0" lvl="1" marL="742950" marR="0" rtl="0" algn="l">
              <a:spcBef>
                <a:spcPts val="0"/>
              </a:spcBef>
              <a:spcAft>
                <a:spcPts val="0"/>
              </a:spcAft>
              <a:buNone/>
            </a:pPr>
            <a:r>
              <a:rPr b="1" i="0" lang="en-US" sz="1800" u="none" cap="none" strike="noStrike">
                <a:solidFill>
                  <a:srgbClr val="002060"/>
                </a:solidFill>
                <a:latin typeface="Arial"/>
                <a:ea typeface="Arial"/>
                <a:cs typeface="Arial"/>
                <a:sym typeface="Arial"/>
              </a:rPr>
              <a:t>Vector3</a:t>
            </a:r>
            <a:r>
              <a:rPr b="0" i="0" lang="en-US" sz="1800" u="none" cap="none" strike="noStrike">
                <a:solidFill>
                  <a:srgbClr val="002060"/>
                </a:solidFill>
                <a:latin typeface="Arial"/>
                <a:ea typeface="Arial"/>
                <a:cs typeface="Arial"/>
                <a:sym typeface="Arial"/>
              </a:rPr>
              <a:t> ( </a:t>
            </a:r>
            <a:r>
              <a:rPr b="1" i="0" lang="en-US" sz="1800" u="none" cap="none" strike="noStrike">
                <a:solidFill>
                  <a:srgbClr val="002060"/>
                </a:solidFill>
                <a:latin typeface="Arial"/>
                <a:ea typeface="Arial"/>
                <a:cs typeface="Arial"/>
                <a:sym typeface="Arial"/>
              </a:rPr>
              <a:t>x</a:t>
            </a:r>
            <a:r>
              <a:rPr b="0" i="0" lang="en-US" sz="1800" u="none" cap="none" strike="noStrike">
                <a:solidFill>
                  <a:srgbClr val="002060"/>
                </a:solidFill>
                <a:latin typeface="Arial"/>
                <a:ea typeface="Arial"/>
                <a:cs typeface="Arial"/>
                <a:sym typeface="Arial"/>
              </a:rPr>
              <a:t> component, </a:t>
            </a:r>
            <a:r>
              <a:rPr b="1" i="0" lang="en-US" sz="1800" u="none" cap="none" strike="noStrike">
                <a:solidFill>
                  <a:srgbClr val="002060"/>
                </a:solidFill>
                <a:latin typeface="Arial"/>
                <a:ea typeface="Arial"/>
                <a:cs typeface="Arial"/>
                <a:sym typeface="Arial"/>
              </a:rPr>
              <a:t>y</a:t>
            </a:r>
            <a:r>
              <a:rPr b="0" i="0" lang="en-US" sz="1800" u="none" cap="none" strike="noStrike">
                <a:solidFill>
                  <a:srgbClr val="002060"/>
                </a:solidFill>
                <a:latin typeface="Arial"/>
                <a:ea typeface="Arial"/>
                <a:cs typeface="Arial"/>
                <a:sym typeface="Arial"/>
              </a:rPr>
              <a:t> component, </a:t>
            </a:r>
            <a:r>
              <a:rPr b="1" i="0" lang="en-US" sz="1800" u="none" cap="none" strike="noStrike">
                <a:solidFill>
                  <a:srgbClr val="002060"/>
                </a:solidFill>
                <a:latin typeface="Arial"/>
                <a:ea typeface="Arial"/>
                <a:cs typeface="Arial"/>
                <a:sym typeface="Arial"/>
              </a:rPr>
              <a:t>z</a:t>
            </a:r>
            <a:r>
              <a:rPr b="0" i="0" lang="en-US" sz="1800" u="none" cap="none" strike="noStrike">
                <a:solidFill>
                  <a:srgbClr val="002060"/>
                </a:solidFill>
                <a:latin typeface="Arial"/>
                <a:ea typeface="Arial"/>
                <a:cs typeface="Arial"/>
                <a:sym typeface="Arial"/>
              </a:rPr>
              <a:t> component)</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It also contains </a:t>
            </a:r>
            <a:r>
              <a:rPr b="1" lang="en-US" sz="1800">
                <a:solidFill>
                  <a:srgbClr val="002060"/>
                </a:solidFill>
                <a:latin typeface="Arial"/>
                <a:ea typeface="Arial"/>
                <a:cs typeface="Arial"/>
                <a:sym typeface="Arial"/>
              </a:rPr>
              <a:t>functions</a:t>
            </a:r>
            <a:r>
              <a:rPr lang="en-US" sz="1800">
                <a:solidFill>
                  <a:srgbClr val="002060"/>
                </a:solidFill>
                <a:latin typeface="Arial"/>
                <a:ea typeface="Arial"/>
                <a:cs typeface="Arial"/>
                <a:sym typeface="Arial"/>
              </a:rPr>
              <a:t> for doing common vector operations. </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Static Properties</a:t>
            </a:r>
            <a:endParaRPr/>
          </a:p>
          <a:p>
            <a:pPr indent="-285750" lvl="1" marL="742950" marR="0" rtl="0" algn="l">
              <a:spcBef>
                <a:spcPts val="0"/>
              </a:spcBef>
              <a:spcAft>
                <a:spcPts val="0"/>
              </a:spcAft>
              <a:buNone/>
            </a:pPr>
            <a:r>
              <a:rPr b="1" i="0" lang="en-US" sz="1800" u="none" cap="none" strike="noStrike">
                <a:solidFill>
                  <a:srgbClr val="002060"/>
                </a:solidFill>
                <a:latin typeface="Arial"/>
                <a:ea typeface="Arial"/>
                <a:cs typeface="Arial"/>
                <a:sym typeface="Arial"/>
              </a:rPr>
              <a:t>back</a:t>
            </a:r>
            <a:r>
              <a:rPr b="0" i="0" lang="en-US" sz="1800" u="none" cap="none" strike="noStrike">
                <a:solidFill>
                  <a:srgbClr val="002060"/>
                </a:solidFill>
                <a:latin typeface="Arial"/>
                <a:ea typeface="Arial"/>
                <a:cs typeface="Arial"/>
                <a:sym typeface="Arial"/>
              </a:rPr>
              <a:t>	Shorthand for writing </a:t>
            </a:r>
            <a:r>
              <a:rPr b="1" i="0" lang="en-US" sz="1800" u="none" cap="none" strike="noStrike">
                <a:solidFill>
                  <a:srgbClr val="002060"/>
                </a:solidFill>
                <a:latin typeface="Arial"/>
                <a:ea typeface="Arial"/>
                <a:cs typeface="Arial"/>
                <a:sym typeface="Arial"/>
              </a:rPr>
              <a:t>Vector3(0, 0, -1)</a:t>
            </a:r>
            <a:r>
              <a:rPr b="0" i="0" lang="en-US" sz="1800" u="none" cap="none" strike="noStrike">
                <a:solidFill>
                  <a:srgbClr val="002060"/>
                </a:solidFill>
                <a:latin typeface="Arial"/>
                <a:ea typeface="Arial"/>
                <a:cs typeface="Arial"/>
                <a:sym typeface="Arial"/>
              </a:rPr>
              <a:t>.</a:t>
            </a:r>
            <a:endParaRPr/>
          </a:p>
          <a:p>
            <a:pPr indent="-285750" lvl="1" marL="742950" marR="0" rtl="0" algn="l">
              <a:spcBef>
                <a:spcPts val="0"/>
              </a:spcBef>
              <a:spcAft>
                <a:spcPts val="0"/>
              </a:spcAft>
              <a:buNone/>
            </a:pPr>
            <a:r>
              <a:rPr b="1" i="0" lang="en-US" sz="1800" u="none" cap="none" strike="noStrike">
                <a:solidFill>
                  <a:srgbClr val="002060"/>
                </a:solidFill>
                <a:latin typeface="Arial"/>
                <a:ea typeface="Arial"/>
                <a:cs typeface="Arial"/>
                <a:sym typeface="Arial"/>
              </a:rPr>
              <a:t>down</a:t>
            </a:r>
            <a:r>
              <a:rPr b="0" i="0" lang="en-US" sz="1800" u="none" cap="none" strike="noStrike">
                <a:solidFill>
                  <a:srgbClr val="002060"/>
                </a:solidFill>
                <a:latin typeface="Arial"/>
                <a:ea typeface="Arial"/>
                <a:cs typeface="Arial"/>
                <a:sym typeface="Arial"/>
              </a:rPr>
              <a:t>	Shorthand for writing </a:t>
            </a:r>
            <a:r>
              <a:rPr b="1" i="0" lang="en-US" sz="1800" u="none" cap="none" strike="noStrike">
                <a:solidFill>
                  <a:srgbClr val="002060"/>
                </a:solidFill>
                <a:latin typeface="Arial"/>
                <a:ea typeface="Arial"/>
                <a:cs typeface="Arial"/>
                <a:sym typeface="Arial"/>
              </a:rPr>
              <a:t>Vector3(0, -1, 0)</a:t>
            </a:r>
            <a:r>
              <a:rPr b="0" i="0" lang="en-US" sz="1800" u="none" cap="none" strike="noStrike">
                <a:solidFill>
                  <a:srgbClr val="002060"/>
                </a:solidFill>
                <a:latin typeface="Arial"/>
                <a:ea typeface="Arial"/>
                <a:cs typeface="Arial"/>
                <a:sym typeface="Arial"/>
              </a:rPr>
              <a:t>.</a:t>
            </a:r>
            <a:endParaRPr/>
          </a:p>
          <a:p>
            <a:pPr indent="-285750" lvl="1" marL="742950" marR="0" rtl="0" algn="l">
              <a:spcBef>
                <a:spcPts val="0"/>
              </a:spcBef>
              <a:spcAft>
                <a:spcPts val="0"/>
              </a:spcAft>
              <a:buNone/>
            </a:pPr>
            <a:r>
              <a:rPr b="1" i="0" lang="en-US" sz="1800" u="none" cap="none" strike="noStrike">
                <a:solidFill>
                  <a:srgbClr val="002060"/>
                </a:solidFill>
                <a:latin typeface="Arial"/>
                <a:ea typeface="Arial"/>
                <a:cs typeface="Arial"/>
                <a:sym typeface="Arial"/>
              </a:rPr>
              <a:t>forward</a:t>
            </a:r>
            <a:r>
              <a:rPr b="0" i="0" lang="en-US" sz="1800" u="none" cap="none" strike="noStrike">
                <a:solidFill>
                  <a:srgbClr val="002060"/>
                </a:solidFill>
                <a:latin typeface="Arial"/>
                <a:ea typeface="Arial"/>
                <a:cs typeface="Arial"/>
                <a:sym typeface="Arial"/>
              </a:rPr>
              <a:t>	Shorthand for writing </a:t>
            </a:r>
            <a:r>
              <a:rPr b="1" i="0" lang="en-US" sz="1800" u="none" cap="none" strike="noStrike">
                <a:solidFill>
                  <a:srgbClr val="002060"/>
                </a:solidFill>
                <a:latin typeface="Arial"/>
                <a:ea typeface="Arial"/>
                <a:cs typeface="Arial"/>
                <a:sym typeface="Arial"/>
              </a:rPr>
              <a:t>Vector3(0, 0, 1).</a:t>
            </a:r>
            <a:endParaRPr/>
          </a:p>
          <a:p>
            <a:pPr indent="-285750" lvl="1" marL="742950" marR="0" rtl="0" algn="l">
              <a:spcBef>
                <a:spcPts val="0"/>
              </a:spcBef>
              <a:spcAft>
                <a:spcPts val="0"/>
              </a:spcAft>
              <a:buNone/>
            </a:pPr>
            <a:r>
              <a:rPr b="1" i="0" lang="en-US" sz="1800" u="none" cap="none" strike="noStrike">
                <a:solidFill>
                  <a:srgbClr val="002060"/>
                </a:solidFill>
                <a:latin typeface="Arial"/>
                <a:ea typeface="Arial"/>
                <a:cs typeface="Arial"/>
                <a:sym typeface="Arial"/>
              </a:rPr>
              <a:t>left</a:t>
            </a:r>
            <a:r>
              <a:rPr b="0" i="0" lang="en-US" sz="1800" u="none" cap="none" strike="noStrike">
                <a:solidFill>
                  <a:srgbClr val="002060"/>
                </a:solidFill>
                <a:latin typeface="Arial"/>
                <a:ea typeface="Arial"/>
                <a:cs typeface="Arial"/>
                <a:sym typeface="Arial"/>
              </a:rPr>
              <a:t>	       Shorthand for writing </a:t>
            </a:r>
            <a:r>
              <a:rPr b="1" i="0" lang="en-US" sz="1800" u="none" cap="none" strike="noStrike">
                <a:solidFill>
                  <a:srgbClr val="002060"/>
                </a:solidFill>
                <a:latin typeface="Arial"/>
                <a:ea typeface="Arial"/>
                <a:cs typeface="Arial"/>
                <a:sym typeface="Arial"/>
              </a:rPr>
              <a:t>Vector3(-1, 0, 0).</a:t>
            </a:r>
            <a:endParaRPr b="1" i="0" sz="1800" u="none" cap="none" strike="noStrike">
              <a:solidFill>
                <a:srgbClr val="002060"/>
              </a:solidFill>
              <a:latin typeface="Arial"/>
              <a:ea typeface="Arial"/>
              <a:cs typeface="Arial"/>
              <a:sym typeface="Arial"/>
            </a:endParaRPr>
          </a:p>
        </p:txBody>
      </p:sp>
      <p:sp>
        <p:nvSpPr>
          <p:cNvPr id="1308" name="Google Shape;1308;p82"/>
          <p:cNvSpPr/>
          <p:nvPr/>
        </p:nvSpPr>
        <p:spPr>
          <a:xfrm>
            <a:off x="847875" y="6660157"/>
            <a:ext cx="4451035"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More info about Vector3 </a:t>
            </a:r>
            <a:r>
              <a:rPr b="1" lang="en-US" sz="2000" u="sng">
                <a:solidFill>
                  <a:srgbClr val="002060"/>
                </a:solidFill>
                <a:latin typeface="Arial"/>
                <a:ea typeface="Arial"/>
                <a:cs typeface="Arial"/>
                <a:sym typeface="Arial"/>
                <a:hlinkClick r:id="rId5">
                  <a:extLst>
                    <a:ext uri="{A12FA001-AC4F-418D-AE19-62706E023703}">
                      <ahyp:hlinkClr val="tx"/>
                    </a:ext>
                  </a:extLst>
                </a:hlinkClick>
              </a:rPr>
              <a:t>here</a:t>
            </a:r>
            <a:endParaRPr b="1" sz="2000">
              <a:solidFill>
                <a:srgbClr val="002060"/>
              </a:solidFill>
              <a:latin typeface="Arial"/>
              <a:ea typeface="Arial"/>
              <a:cs typeface="Arial"/>
              <a:sym typeface="Arial"/>
            </a:endParaRPr>
          </a:p>
        </p:txBody>
      </p:sp>
      <p:pic>
        <p:nvPicPr>
          <p:cNvPr id="1309" name="Google Shape;1309;p82"/>
          <p:cNvPicPr preferRelativeResize="0"/>
          <p:nvPr/>
        </p:nvPicPr>
        <p:blipFill rotWithShape="1">
          <a:blip r:embed="rId6">
            <a:alphaModFix/>
          </a:blip>
          <a:srcRect b="0" l="0" r="0" t="0"/>
          <a:stretch/>
        </p:blipFill>
        <p:spPr>
          <a:xfrm>
            <a:off x="7416576" y="2771725"/>
            <a:ext cx="1733550" cy="1228725"/>
          </a:xfrm>
          <a:prstGeom prst="rect">
            <a:avLst/>
          </a:prstGeom>
          <a:noFill/>
          <a:ln>
            <a:noFill/>
          </a:ln>
        </p:spPr>
      </p:pic>
      <p:sp>
        <p:nvSpPr>
          <p:cNvPr id="1310" name="Google Shape;1310;p82">
            <a:hlinkClick action="ppaction://hlinksldjump" r:id="rId7"/>
          </p:cNvPr>
          <p:cNvSpPr/>
          <p:nvPr/>
        </p:nvSpPr>
        <p:spPr>
          <a:xfrm>
            <a:off x="8424688" y="6827097"/>
            <a:ext cx="1261872" cy="4160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83"/>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322" name="Google Shape;1322;p83"/>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323" name="Google Shape;1323;p83"/>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324" name="Google Shape;1324;p83"/>
          <p:cNvSpPr/>
          <p:nvPr/>
        </p:nvSpPr>
        <p:spPr>
          <a:xfrm>
            <a:off x="359792" y="1331565"/>
            <a:ext cx="3838810" cy="1831271"/>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axisName: </a:t>
            </a:r>
            <a:r>
              <a:rPr lang="en-US" sz="1800">
                <a:solidFill>
                  <a:srgbClr val="002060"/>
                </a:solidFill>
                <a:latin typeface="Arial"/>
                <a:ea typeface="Arial"/>
                <a:cs typeface="Arial"/>
                <a:sym typeface="Arial"/>
              </a:rPr>
              <a:t>special values to link axes with special keyboard keys.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Examples: </a:t>
            </a:r>
            <a:r>
              <a:rPr b="1" lang="en-US" sz="1800">
                <a:solidFill>
                  <a:srgbClr val="002060"/>
                </a:solidFill>
                <a:latin typeface="Arial"/>
                <a:ea typeface="Arial"/>
                <a:cs typeface="Arial"/>
                <a:sym typeface="Arial"/>
              </a:rPr>
              <a:t>Horizontal, Vertical</a:t>
            </a:r>
            <a:r>
              <a:rPr lang="en-US" sz="1800">
                <a:solidFill>
                  <a:srgbClr val="002060"/>
                </a:solidFill>
                <a:latin typeface="Arial"/>
                <a:ea typeface="Arial"/>
                <a:cs typeface="Arial"/>
                <a:sym typeface="Arial"/>
              </a:rPr>
              <a:t>: </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By default they are mapped to the </a:t>
            </a:r>
            <a:r>
              <a:rPr b="1" lang="en-US" sz="1800">
                <a:solidFill>
                  <a:srgbClr val="002060"/>
                </a:solidFill>
                <a:latin typeface="Arial"/>
                <a:ea typeface="Arial"/>
                <a:cs typeface="Arial"/>
                <a:sym typeface="Arial"/>
              </a:rPr>
              <a:t>arrow keys</a:t>
            </a:r>
            <a:r>
              <a:rPr lang="en-US" sz="1800">
                <a:solidFill>
                  <a:srgbClr val="002060"/>
                </a:solidFill>
                <a:latin typeface="Arial"/>
                <a:ea typeface="Arial"/>
                <a:cs typeface="Arial"/>
                <a:sym typeface="Arial"/>
              </a:rPr>
              <a:t>. </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 The value is in the range -1 to 1 </a:t>
            </a:r>
            <a:endParaRPr/>
          </a:p>
        </p:txBody>
      </p:sp>
      <p:sp>
        <p:nvSpPr>
          <p:cNvPr id="1325" name="Google Shape;1325;p83"/>
          <p:cNvSpPr/>
          <p:nvPr/>
        </p:nvSpPr>
        <p:spPr>
          <a:xfrm>
            <a:off x="2536260" y="197483"/>
            <a:ext cx="433965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a:t>
            </a:r>
            <a:endParaRPr/>
          </a:p>
          <a:p>
            <a:pPr indent="0" lvl="0" marL="0" marR="0" rtl="0" algn="l">
              <a:spcBef>
                <a:spcPts val="0"/>
              </a:spcBef>
              <a:spcAft>
                <a:spcPts val="0"/>
              </a:spcAft>
              <a:buNone/>
            </a:pPr>
            <a:r>
              <a:rPr b="1" lang="en-US" sz="2400">
                <a:solidFill>
                  <a:srgbClr val="002060"/>
                </a:solidFill>
                <a:latin typeface="Arial"/>
                <a:ea typeface="Arial"/>
                <a:cs typeface="Arial"/>
                <a:sym typeface="Arial"/>
              </a:rPr>
              <a:t>Input.GetAxis and axisName</a:t>
            </a:r>
            <a:endParaRPr b="1" sz="2400">
              <a:solidFill>
                <a:srgbClr val="002060"/>
              </a:solidFill>
              <a:latin typeface="Arial"/>
              <a:ea typeface="Arial"/>
              <a:cs typeface="Arial"/>
              <a:sym typeface="Arial"/>
            </a:endParaRPr>
          </a:p>
        </p:txBody>
      </p:sp>
      <p:grpSp>
        <p:nvGrpSpPr>
          <p:cNvPr id="1326" name="Google Shape;1326;p83"/>
          <p:cNvGrpSpPr/>
          <p:nvPr/>
        </p:nvGrpSpPr>
        <p:grpSpPr>
          <a:xfrm>
            <a:off x="4660314" y="1308155"/>
            <a:ext cx="5060519" cy="5497960"/>
            <a:chOff x="431800" y="1187549"/>
            <a:chExt cx="5060519" cy="5497960"/>
          </a:xfrm>
        </p:grpSpPr>
        <p:pic>
          <p:nvPicPr>
            <p:cNvPr id="1327" name="Google Shape;1327;p83"/>
            <p:cNvPicPr preferRelativeResize="0"/>
            <p:nvPr/>
          </p:nvPicPr>
          <p:blipFill rotWithShape="1">
            <a:blip r:embed="rId5">
              <a:alphaModFix/>
            </a:blip>
            <a:srcRect b="95144" l="0" r="53364" t="0"/>
            <a:stretch/>
          </p:blipFill>
          <p:spPr>
            <a:xfrm>
              <a:off x="431800" y="1187549"/>
              <a:ext cx="1613840" cy="461665"/>
            </a:xfrm>
            <a:prstGeom prst="rect">
              <a:avLst/>
            </a:prstGeom>
            <a:noFill/>
            <a:ln>
              <a:noFill/>
            </a:ln>
          </p:spPr>
        </p:pic>
        <p:pic>
          <p:nvPicPr>
            <p:cNvPr id="1328" name="Google Shape;1328;p83"/>
            <p:cNvPicPr preferRelativeResize="0"/>
            <p:nvPr/>
          </p:nvPicPr>
          <p:blipFill rotWithShape="1">
            <a:blip r:embed="rId5">
              <a:alphaModFix/>
            </a:blip>
            <a:srcRect b="-264" l="14844" r="22945" t="94605"/>
            <a:stretch/>
          </p:blipFill>
          <p:spPr>
            <a:xfrm>
              <a:off x="582313" y="1685462"/>
              <a:ext cx="1937719" cy="484320"/>
            </a:xfrm>
            <a:prstGeom prst="rect">
              <a:avLst/>
            </a:prstGeom>
            <a:noFill/>
            <a:ln>
              <a:noFill/>
            </a:ln>
          </p:spPr>
        </p:pic>
        <p:pic>
          <p:nvPicPr>
            <p:cNvPr id="1329" name="Google Shape;1329;p83"/>
            <p:cNvPicPr preferRelativeResize="0"/>
            <p:nvPr/>
          </p:nvPicPr>
          <p:blipFill rotWithShape="1">
            <a:blip r:embed="rId6">
              <a:alphaModFix/>
            </a:blip>
            <a:srcRect b="0" l="0" r="0" t="0"/>
            <a:stretch/>
          </p:blipFill>
          <p:spPr>
            <a:xfrm>
              <a:off x="1109536" y="2169782"/>
              <a:ext cx="1872208" cy="1584176"/>
            </a:xfrm>
            <a:prstGeom prst="rect">
              <a:avLst/>
            </a:prstGeom>
            <a:noFill/>
            <a:ln>
              <a:noFill/>
            </a:ln>
          </p:spPr>
        </p:pic>
        <p:pic>
          <p:nvPicPr>
            <p:cNvPr id="1330" name="Google Shape;1330;p83"/>
            <p:cNvPicPr preferRelativeResize="0"/>
            <p:nvPr/>
          </p:nvPicPr>
          <p:blipFill rotWithShape="1">
            <a:blip r:embed="rId7">
              <a:alphaModFix/>
            </a:blip>
            <a:srcRect b="0" l="0" r="0" t="0"/>
            <a:stretch/>
          </p:blipFill>
          <p:spPr>
            <a:xfrm>
              <a:off x="2301444" y="3505617"/>
              <a:ext cx="3190875" cy="1743075"/>
            </a:xfrm>
            <a:prstGeom prst="rect">
              <a:avLst/>
            </a:prstGeom>
            <a:noFill/>
            <a:ln>
              <a:noFill/>
            </a:ln>
          </p:spPr>
        </p:pic>
        <p:pic>
          <p:nvPicPr>
            <p:cNvPr id="1331" name="Google Shape;1331;p83"/>
            <p:cNvPicPr preferRelativeResize="0"/>
            <p:nvPr/>
          </p:nvPicPr>
          <p:blipFill rotWithShape="1">
            <a:blip r:embed="rId8">
              <a:alphaModFix/>
            </a:blip>
            <a:srcRect b="0" l="0" r="0" t="0"/>
            <a:stretch/>
          </p:blipFill>
          <p:spPr>
            <a:xfrm>
              <a:off x="2301444" y="5256759"/>
              <a:ext cx="1676400" cy="1428750"/>
            </a:xfrm>
            <a:prstGeom prst="rect">
              <a:avLst/>
            </a:prstGeom>
            <a:noFill/>
            <a:ln>
              <a:noFill/>
            </a:ln>
          </p:spPr>
        </p:pic>
      </p:grpSp>
      <p:sp>
        <p:nvSpPr>
          <p:cNvPr id="1332" name="Google Shape;1332;p83"/>
          <p:cNvSpPr/>
          <p:nvPr/>
        </p:nvSpPr>
        <p:spPr>
          <a:xfrm>
            <a:off x="359792" y="3412899"/>
            <a:ext cx="3838810" cy="92333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Input.GetAxis: </a:t>
            </a:r>
            <a:r>
              <a:rPr lang="en-US" sz="1800">
                <a:solidFill>
                  <a:srgbClr val="002060"/>
                </a:solidFill>
                <a:latin typeface="Arial"/>
                <a:ea typeface="Arial"/>
                <a:cs typeface="Arial"/>
                <a:sym typeface="Arial"/>
              </a:rPr>
              <a:t>Returns the value of the virtual axis identified by axisName.</a:t>
            </a:r>
            <a:endParaRPr sz="1800">
              <a:solidFill>
                <a:srgbClr val="002060"/>
              </a:solidFill>
              <a:latin typeface="Arial"/>
              <a:ea typeface="Arial"/>
              <a:cs typeface="Arial"/>
              <a:sym typeface="Arial"/>
            </a:endParaRPr>
          </a:p>
        </p:txBody>
      </p:sp>
      <p:sp>
        <p:nvSpPr>
          <p:cNvPr id="1333" name="Google Shape;1333;p83"/>
          <p:cNvSpPr/>
          <p:nvPr/>
        </p:nvSpPr>
        <p:spPr>
          <a:xfrm>
            <a:off x="431800" y="6794065"/>
            <a:ext cx="5112568"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542925" marR="0" rtl="0" algn="l">
              <a:spcBef>
                <a:spcPts val="0"/>
              </a:spcBef>
              <a:spcAft>
                <a:spcPts val="0"/>
              </a:spcAft>
              <a:buNone/>
            </a:pPr>
            <a:r>
              <a:rPr b="1" lang="en-US" sz="1800">
                <a:solidFill>
                  <a:srgbClr val="002060"/>
                </a:solidFill>
                <a:latin typeface="Arial"/>
                <a:ea typeface="Arial"/>
                <a:cs typeface="Arial"/>
                <a:sym typeface="Arial"/>
              </a:rPr>
              <a:t>More info about Input.GetAxis </a:t>
            </a:r>
            <a:r>
              <a:rPr b="1" lang="en-US" sz="2000" u="sng">
                <a:solidFill>
                  <a:srgbClr val="002060"/>
                </a:solidFill>
                <a:latin typeface="Arial"/>
                <a:ea typeface="Arial"/>
                <a:cs typeface="Arial"/>
                <a:sym typeface="Arial"/>
                <a:hlinkClick r:id="rId9">
                  <a:extLst>
                    <a:ext uri="{A12FA001-AC4F-418D-AE19-62706E023703}">
                      <ahyp:hlinkClr val="tx"/>
                    </a:ext>
                  </a:extLst>
                </a:hlinkClick>
              </a:rPr>
              <a:t>here</a:t>
            </a:r>
            <a:endParaRPr b="1" sz="2000">
              <a:solidFill>
                <a:srgbClr val="002060"/>
              </a:solidFill>
              <a:latin typeface="Arial"/>
              <a:ea typeface="Arial"/>
              <a:cs typeface="Arial"/>
              <a:sym typeface="Arial"/>
            </a:endParaRPr>
          </a:p>
        </p:txBody>
      </p:sp>
      <p:sp>
        <p:nvSpPr>
          <p:cNvPr id="1334" name="Google Shape;1334;p83"/>
          <p:cNvSpPr/>
          <p:nvPr/>
        </p:nvSpPr>
        <p:spPr>
          <a:xfrm>
            <a:off x="6624488" y="4304264"/>
            <a:ext cx="1368152" cy="195653"/>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cxnSp>
        <p:nvCxnSpPr>
          <p:cNvPr id="1335" name="Google Shape;1335;p83"/>
          <p:cNvCxnSpPr/>
          <p:nvPr/>
        </p:nvCxnSpPr>
        <p:spPr>
          <a:xfrm rot="10800000">
            <a:off x="8003806" y="4402197"/>
            <a:ext cx="913800" cy="817800"/>
          </a:xfrm>
          <a:prstGeom prst="bentConnector3">
            <a:avLst>
              <a:gd fmla="val 50001" name="adj1"/>
            </a:avLst>
          </a:prstGeom>
          <a:solidFill>
            <a:srgbClr val="00B8FF"/>
          </a:solidFill>
          <a:ln cap="flat" cmpd="sng" w="19050">
            <a:solidFill>
              <a:schemeClr val="dk1"/>
            </a:solidFill>
            <a:prstDash val="solid"/>
            <a:round/>
            <a:headEnd len="sm" w="sm" type="none"/>
            <a:tailEnd len="med" w="med" type="triangle"/>
          </a:ln>
        </p:spPr>
      </p:cxnSp>
      <p:sp>
        <p:nvSpPr>
          <p:cNvPr id="1336" name="Google Shape;1336;p83"/>
          <p:cNvSpPr/>
          <p:nvPr/>
        </p:nvSpPr>
        <p:spPr>
          <a:xfrm>
            <a:off x="8928746" y="5009651"/>
            <a:ext cx="803227" cy="359647"/>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1337" name="Google Shape;1337;p83"/>
          <p:cNvSpPr/>
          <p:nvPr/>
        </p:nvSpPr>
        <p:spPr>
          <a:xfrm>
            <a:off x="7103825" y="3961732"/>
            <a:ext cx="1102533" cy="307777"/>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2060"/>
                </a:solidFill>
                <a:latin typeface="Arial"/>
                <a:ea typeface="Arial"/>
                <a:cs typeface="Arial"/>
                <a:sym typeface="Arial"/>
              </a:rPr>
              <a:t>axisName</a:t>
            </a:r>
            <a:endParaRPr b="1" sz="1400">
              <a:solidFill>
                <a:srgbClr val="002060"/>
              </a:solidFill>
              <a:latin typeface="Arial"/>
              <a:ea typeface="Arial"/>
              <a:cs typeface="Arial"/>
              <a:sym typeface="Arial"/>
            </a:endParaRPr>
          </a:p>
        </p:txBody>
      </p:sp>
      <p:sp>
        <p:nvSpPr>
          <p:cNvPr id="1338" name="Google Shape;1338;p83"/>
          <p:cNvSpPr/>
          <p:nvPr/>
        </p:nvSpPr>
        <p:spPr>
          <a:xfrm>
            <a:off x="8784728" y="5436021"/>
            <a:ext cx="1102533" cy="52322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002060"/>
                </a:solidFill>
                <a:latin typeface="Arial"/>
                <a:ea typeface="Arial"/>
                <a:cs typeface="Arial"/>
                <a:sym typeface="Arial"/>
              </a:rPr>
              <a:t>Keyboard key</a:t>
            </a:r>
            <a:endParaRPr b="1" sz="1400">
              <a:solidFill>
                <a:srgbClr val="002060"/>
              </a:solidFill>
              <a:latin typeface="Arial"/>
              <a:ea typeface="Arial"/>
              <a:cs typeface="Arial"/>
              <a:sym typeface="Arial"/>
            </a:endParaRPr>
          </a:p>
        </p:txBody>
      </p:sp>
      <p:sp>
        <p:nvSpPr>
          <p:cNvPr id="1339" name="Google Shape;1339;p83">
            <a:hlinkClick action="ppaction://hlinksldjump" r:id="rId10"/>
          </p:cNvPr>
          <p:cNvSpPr/>
          <p:nvPr/>
        </p:nvSpPr>
        <p:spPr>
          <a:xfrm>
            <a:off x="8424688" y="6827097"/>
            <a:ext cx="1261872" cy="41605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40" name="Google Shape;1340;p83"/>
          <p:cNvSpPr/>
          <p:nvPr/>
        </p:nvSpPr>
        <p:spPr>
          <a:xfrm>
            <a:off x="466369" y="6698315"/>
            <a:ext cx="562356" cy="560831"/>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3" name="Shape 263"/>
        <p:cNvGrpSpPr/>
        <p:nvPr/>
      </p:nvGrpSpPr>
      <p:grpSpPr>
        <a:xfrm>
          <a:off x="0" y="0"/>
          <a:ext cx="0" cy="0"/>
          <a:chOff x="0" y="0"/>
          <a:chExt cx="0" cy="0"/>
        </a:xfrm>
      </p:grpSpPr>
      <p:sp>
        <p:nvSpPr>
          <p:cNvPr id="264" name="Google Shape;264;p30"/>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65" name="Google Shape;265;p30"/>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266" name="Google Shape;266;p30"/>
          <p:cNvPicPr preferRelativeResize="0"/>
          <p:nvPr/>
        </p:nvPicPr>
        <p:blipFill rotWithShape="1">
          <a:blip r:embed="rId4">
            <a:alphaModFix/>
          </a:blip>
          <a:srcRect b="620" l="0" r="0" t="0"/>
          <a:stretch/>
        </p:blipFill>
        <p:spPr>
          <a:xfrm>
            <a:off x="713574" y="1258686"/>
            <a:ext cx="2993247" cy="5688632"/>
          </a:xfrm>
          <a:prstGeom prst="rect">
            <a:avLst/>
          </a:prstGeom>
          <a:noFill/>
          <a:ln>
            <a:noFill/>
          </a:ln>
        </p:spPr>
      </p:pic>
      <p:sp>
        <p:nvSpPr>
          <p:cNvPr id="267" name="Google Shape;267;p30"/>
          <p:cNvSpPr/>
          <p:nvPr/>
        </p:nvSpPr>
        <p:spPr>
          <a:xfrm>
            <a:off x="4523625" y="2810352"/>
            <a:ext cx="4549200" cy="237840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solidFill>
                  <a:srgbClr val="002060"/>
                </a:solidFill>
              </a:rPr>
              <a:t>"En el transcurs d'una dècada, els jocs per a mòbils hauran passat del segment més petit el 2012 a una indústria de </a:t>
            </a:r>
            <a:r>
              <a:rPr b="1" lang="en-US" sz="2400">
                <a:solidFill>
                  <a:srgbClr val="002060"/>
                </a:solidFill>
              </a:rPr>
              <a:t>100.000 milions de dòlars</a:t>
            </a:r>
            <a:r>
              <a:rPr lang="en-US" sz="2400">
                <a:solidFill>
                  <a:srgbClr val="002060"/>
                </a:solidFill>
              </a:rPr>
              <a:t> el 2021".</a:t>
            </a:r>
            <a:endParaRPr sz="2400">
              <a:solidFill>
                <a:srgbClr val="002060"/>
              </a:solidFill>
              <a:latin typeface="Arial"/>
              <a:ea typeface="Arial"/>
              <a:cs typeface="Arial"/>
              <a:sym typeface="Arial"/>
            </a:endParaRPr>
          </a:p>
        </p:txBody>
      </p:sp>
      <p:pic>
        <p:nvPicPr>
          <p:cNvPr id="268" name="Google Shape;268;p30"/>
          <p:cNvPicPr preferRelativeResize="0"/>
          <p:nvPr/>
        </p:nvPicPr>
        <p:blipFill rotWithShape="1">
          <a:blip r:embed="rId5">
            <a:alphaModFix/>
          </a:blip>
          <a:srcRect b="0" l="0" r="0" t="0"/>
          <a:stretch/>
        </p:blipFill>
        <p:spPr>
          <a:xfrm>
            <a:off x="8928744" y="180975"/>
            <a:ext cx="885825" cy="647700"/>
          </a:xfrm>
          <a:prstGeom prst="rect">
            <a:avLst/>
          </a:prstGeom>
          <a:noFill/>
          <a:ln>
            <a:noFill/>
          </a:ln>
        </p:spPr>
      </p:pic>
      <p:sp>
        <p:nvSpPr>
          <p:cNvPr id="269" name="Google Shape;269;p30">
            <a:hlinkClick action="ppaction://hlinksldjump" r:id="rId6"/>
          </p:cNvPr>
          <p:cNvSpPr/>
          <p:nvPr/>
        </p:nvSpPr>
        <p:spPr>
          <a:xfrm>
            <a:off x="8001349" y="6901469"/>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30"/>
          <p:cNvSpPr txBox="1"/>
          <p:nvPr/>
        </p:nvSpPr>
        <p:spPr>
          <a:xfrm>
            <a:off x="2210198" y="208096"/>
            <a:ext cx="5638500" cy="539400"/>
          </a:xfrm>
          <a:prstGeom prst="rect">
            <a:avLst/>
          </a:prstGeom>
          <a:noFill/>
          <a:ln>
            <a:noFill/>
          </a:ln>
        </p:spPr>
        <p:txBody>
          <a:bodyPr anchorCtr="0" anchor="t" bIns="45000" lIns="90000" spcFirstLastPara="1" rIns="90000" wrap="square" tIns="108350">
            <a:noAutofit/>
          </a:bodyPr>
          <a:lstStyle/>
          <a:p>
            <a:pPr indent="0" lvl="0" marL="0" marR="0" rtl="0" algn="ctr">
              <a:spcBef>
                <a:spcPts val="0"/>
              </a:spcBef>
              <a:spcAft>
                <a:spcPts val="0"/>
              </a:spcAft>
              <a:buClr>
                <a:srgbClr val="000080"/>
              </a:buClr>
              <a:buSzPts val="2400"/>
              <a:buFont typeface="Times New Roman"/>
              <a:buNone/>
            </a:pPr>
            <a:r>
              <a:rPr b="1" lang="en-US" sz="2400">
                <a:solidFill>
                  <a:srgbClr val="000080"/>
                </a:solidFill>
              </a:rPr>
              <a:t>Un bon moment per als videojocs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84"/>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352" name="Google Shape;1352;p84"/>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353" name="Google Shape;1353;p84"/>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354" name="Google Shape;1354;p84"/>
          <p:cNvSpPr/>
          <p:nvPr/>
        </p:nvSpPr>
        <p:spPr>
          <a:xfrm>
            <a:off x="558800" y="998225"/>
            <a:ext cx="9090000" cy="458190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Using transform component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Some methods let us to </a:t>
            </a:r>
            <a:r>
              <a:rPr b="1" lang="en-US" sz="1800">
                <a:solidFill>
                  <a:srgbClr val="002060"/>
                </a:solidFill>
                <a:latin typeface="Arial"/>
                <a:ea typeface="Arial"/>
                <a:cs typeface="Arial"/>
                <a:sym typeface="Arial"/>
              </a:rPr>
              <a:t>change the position, rotation and scale of an object</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Translate</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	Moves</a:t>
            </a:r>
            <a:r>
              <a:rPr lang="en-US" sz="1800">
                <a:solidFill>
                  <a:srgbClr val="002060"/>
                </a:solidFill>
                <a:latin typeface="Arial"/>
                <a:ea typeface="Arial"/>
                <a:cs typeface="Arial"/>
                <a:sym typeface="Arial"/>
              </a:rPr>
              <a:t> the transform in the direction and distance of translation. Exemple:</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 Horizontal movement of an object using horitzontakl  arrow keys</a:t>
            </a:r>
            <a:endParaRPr sz="1800">
              <a:solidFill>
                <a:srgbClr val="002060"/>
              </a:solidFill>
              <a:latin typeface="Arial"/>
              <a:ea typeface="Arial"/>
              <a:cs typeface="Arial"/>
              <a:sym typeface="Arial"/>
            </a:endParaRPr>
          </a:p>
          <a:p>
            <a:pPr indent="0" lvl="0" marL="0" marR="0" rtl="0" algn="l">
              <a:spcBef>
                <a:spcPts val="0"/>
              </a:spcBef>
              <a:spcAft>
                <a:spcPts val="0"/>
              </a:spcAft>
              <a:buNone/>
            </a:pPr>
            <a:r>
              <a:rPr b="1" lang="en-US" sz="1800">
                <a:solidFill>
                  <a:srgbClr val="002060"/>
                </a:solidFill>
                <a:latin typeface="Consolas"/>
                <a:ea typeface="Consolas"/>
                <a:cs typeface="Consolas"/>
                <a:sym typeface="Consolas"/>
              </a:rPr>
              <a:t>	transform.Translate(Input.GetAxis("Horizontal"), 0, 0);</a:t>
            </a:r>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Rotate</a:t>
            </a:r>
            <a:r>
              <a:rPr lang="en-US" sz="1800">
                <a:solidFill>
                  <a:srgbClr val="002060"/>
                </a:solidFill>
                <a:latin typeface="Arial"/>
                <a:ea typeface="Arial"/>
                <a:cs typeface="Arial"/>
                <a:sym typeface="Arial"/>
              </a:rPr>
              <a:t>:</a:t>
            </a:r>
            <a:endParaRPr/>
          </a:p>
          <a:p>
            <a:pPr indent="-285750" lvl="1" marL="742950" marR="0" rtl="0" algn="l">
              <a:spcBef>
                <a:spcPts val="600"/>
              </a:spcBef>
              <a:spcAft>
                <a:spcPts val="0"/>
              </a:spcAft>
              <a:buNone/>
            </a:pPr>
            <a:r>
              <a:rPr b="0" i="0" lang="en-US" sz="1800" u="none" cap="none" strike="noStrike">
                <a:solidFill>
                  <a:srgbClr val="002060"/>
                </a:solidFill>
                <a:latin typeface="Arial"/>
                <a:ea typeface="Arial"/>
                <a:cs typeface="Arial"/>
                <a:sym typeface="Arial"/>
              </a:rPr>
              <a:t>Applies a </a:t>
            </a:r>
            <a:r>
              <a:rPr b="1" i="0" lang="en-US" sz="1800" u="none" cap="none" strike="noStrike">
                <a:solidFill>
                  <a:srgbClr val="002060"/>
                </a:solidFill>
                <a:latin typeface="Arial"/>
                <a:ea typeface="Arial"/>
                <a:cs typeface="Arial"/>
                <a:sym typeface="Arial"/>
              </a:rPr>
              <a:t>rotation</a:t>
            </a:r>
            <a:r>
              <a:rPr b="0" i="0" lang="en-US" sz="1800" u="none" cap="none" strike="noStrike">
                <a:solidFill>
                  <a:srgbClr val="002060"/>
                </a:solidFill>
                <a:latin typeface="Arial"/>
                <a:ea typeface="Arial"/>
                <a:cs typeface="Arial"/>
                <a:sym typeface="Arial"/>
              </a:rPr>
              <a:t> around and axis.</a:t>
            </a:r>
            <a:endParaRPr/>
          </a:p>
          <a:p>
            <a:pPr indent="-285750" lvl="1" marL="742950" marR="0" rtl="0" algn="l">
              <a:spcBef>
                <a:spcPts val="0"/>
              </a:spcBef>
              <a:spcAft>
                <a:spcPts val="0"/>
              </a:spcAft>
              <a:buNone/>
            </a:pPr>
            <a:r>
              <a:rPr b="0" i="0" lang="en-US" sz="1800" u="none" cap="none" strike="noStrike">
                <a:solidFill>
                  <a:srgbClr val="002060"/>
                </a:solidFill>
                <a:latin typeface="Arial"/>
                <a:ea typeface="Arial"/>
                <a:cs typeface="Arial"/>
                <a:sym typeface="Arial"/>
              </a:rPr>
              <a:t> // Rotate using vertical arrow keys</a:t>
            </a:r>
            <a:endParaRPr/>
          </a:p>
          <a:p>
            <a:pPr indent="-285750" lvl="1" marL="742950" marR="0" rtl="0" algn="l">
              <a:spcBef>
                <a:spcPts val="0"/>
              </a:spcBef>
              <a:spcAft>
                <a:spcPts val="0"/>
              </a:spcAft>
              <a:buNone/>
            </a:pPr>
            <a:r>
              <a:rPr b="1" i="0" lang="en-US" sz="1800" u="none" cap="none" strike="noStrike">
                <a:solidFill>
                  <a:srgbClr val="002060"/>
                </a:solidFill>
                <a:latin typeface="Consolas"/>
                <a:ea typeface="Consolas"/>
                <a:cs typeface="Consolas"/>
                <a:sym typeface="Consolas"/>
              </a:rPr>
              <a:t>transform.Rotate(Input.GetAxis(“Vertical"), 0, 0);</a:t>
            </a:r>
            <a:endParaRPr/>
          </a:p>
          <a:p>
            <a:pPr indent="-742950" lvl="1" marL="742950" marR="0" rtl="0" algn="l">
              <a:spcBef>
                <a:spcPts val="0"/>
              </a:spcBef>
              <a:spcAft>
                <a:spcPts val="0"/>
              </a:spcAft>
              <a:buNone/>
            </a:pPr>
            <a:r>
              <a:rPr b="1" i="0" lang="en-US" sz="1800" u="none" cap="none" strike="noStrike">
                <a:solidFill>
                  <a:srgbClr val="002060"/>
                </a:solidFill>
                <a:latin typeface="Arial"/>
                <a:ea typeface="Arial"/>
                <a:cs typeface="Arial"/>
                <a:sym typeface="Arial"/>
              </a:rPr>
              <a:t>Scale:</a:t>
            </a:r>
            <a:endParaRPr/>
          </a:p>
          <a:p>
            <a:pPr indent="-293688" lvl="1" marL="742950" marR="0" rtl="0" algn="l">
              <a:spcBef>
                <a:spcPts val="0"/>
              </a:spcBef>
              <a:spcAft>
                <a:spcPts val="0"/>
              </a:spcAft>
              <a:buNone/>
            </a:pPr>
            <a:r>
              <a:rPr b="0" i="0" lang="en-US" sz="1800" u="none" cap="none" strike="noStrike">
                <a:solidFill>
                  <a:srgbClr val="002060"/>
                </a:solidFill>
                <a:latin typeface="Arial"/>
                <a:ea typeface="Arial"/>
                <a:cs typeface="Arial"/>
                <a:sym typeface="Arial"/>
              </a:rPr>
              <a:t>The </a:t>
            </a:r>
            <a:r>
              <a:rPr b="1" i="0" lang="en-US" sz="1800" u="none" cap="none" strike="noStrike">
                <a:solidFill>
                  <a:srgbClr val="002060"/>
                </a:solidFill>
                <a:latin typeface="Arial"/>
                <a:ea typeface="Arial"/>
                <a:cs typeface="Arial"/>
                <a:sym typeface="Arial"/>
              </a:rPr>
              <a:t>scale</a:t>
            </a:r>
            <a:r>
              <a:rPr b="0" i="0" lang="en-US" sz="1800" u="none" cap="none" strike="noStrike">
                <a:solidFill>
                  <a:srgbClr val="002060"/>
                </a:solidFill>
                <a:latin typeface="Arial"/>
                <a:ea typeface="Arial"/>
                <a:cs typeface="Arial"/>
                <a:sym typeface="Arial"/>
              </a:rPr>
              <a:t> of the transform relative to the parent.</a:t>
            </a:r>
            <a:endParaRPr/>
          </a:p>
          <a:p>
            <a:pPr indent="-742950" lvl="1" marL="742950" marR="0" rtl="0" algn="l">
              <a:spcBef>
                <a:spcPts val="0"/>
              </a:spcBef>
              <a:spcAft>
                <a:spcPts val="0"/>
              </a:spcAft>
              <a:buNone/>
            </a:pPr>
            <a:r>
              <a:rPr b="0" i="0" lang="en-US" sz="1800" u="none" cap="none" strike="noStrike">
                <a:solidFill>
                  <a:srgbClr val="002060"/>
                </a:solidFill>
                <a:latin typeface="Consolas"/>
                <a:ea typeface="Consolas"/>
                <a:cs typeface="Consolas"/>
                <a:sym typeface="Consolas"/>
              </a:rPr>
              <a:t>    </a:t>
            </a:r>
            <a:r>
              <a:rPr b="0" i="0" lang="en-US" sz="1800" u="none" cap="none" strike="noStrike">
                <a:solidFill>
                  <a:srgbClr val="002060"/>
                </a:solidFill>
                <a:latin typeface="Arial"/>
                <a:ea typeface="Arial"/>
                <a:cs typeface="Arial"/>
                <a:sym typeface="Arial"/>
              </a:rPr>
              <a:t>// Scale using vertical arrow keys</a:t>
            </a:r>
            <a:endParaRPr/>
          </a:p>
          <a:p>
            <a:pPr indent="-742950" lvl="1" marL="742950" marR="0" rtl="0" algn="l">
              <a:spcBef>
                <a:spcPts val="0"/>
              </a:spcBef>
              <a:spcAft>
                <a:spcPts val="0"/>
              </a:spcAft>
              <a:buNone/>
            </a:pPr>
            <a:r>
              <a:rPr b="1" i="0" lang="en-US" sz="1800" u="none" cap="none" strike="noStrike">
                <a:solidFill>
                  <a:srgbClr val="002060"/>
                </a:solidFill>
                <a:latin typeface="Consolas"/>
                <a:ea typeface="Consolas"/>
                <a:cs typeface="Consolas"/>
                <a:sym typeface="Consolas"/>
              </a:rPr>
              <a:t>    transform.localScale += new Vector3(Input.GetAxis(“Vertical"),0,0);</a:t>
            </a:r>
            <a:endParaRPr/>
          </a:p>
        </p:txBody>
      </p:sp>
      <p:sp>
        <p:nvSpPr>
          <p:cNvPr id="1355" name="Google Shape;1355;p84"/>
          <p:cNvSpPr/>
          <p:nvPr/>
        </p:nvSpPr>
        <p:spPr>
          <a:xfrm>
            <a:off x="2306711" y="153314"/>
            <a:ext cx="546720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Transform</a:t>
            </a:r>
            <a:endParaRPr/>
          </a:p>
        </p:txBody>
      </p:sp>
      <p:sp>
        <p:nvSpPr>
          <p:cNvPr id="1356" name="Google Shape;1356;p84"/>
          <p:cNvSpPr/>
          <p:nvPr/>
        </p:nvSpPr>
        <p:spPr>
          <a:xfrm>
            <a:off x="574078" y="6873817"/>
            <a:ext cx="5834386"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542925" marR="0" rtl="0" algn="l">
              <a:spcBef>
                <a:spcPts val="0"/>
              </a:spcBef>
              <a:spcAft>
                <a:spcPts val="0"/>
              </a:spcAft>
              <a:buNone/>
            </a:pPr>
            <a:r>
              <a:rPr b="1" lang="en-US" sz="1800">
                <a:solidFill>
                  <a:srgbClr val="002060"/>
                </a:solidFill>
                <a:latin typeface="Arial"/>
                <a:ea typeface="Arial"/>
                <a:cs typeface="Arial"/>
                <a:sym typeface="Arial"/>
              </a:rPr>
              <a:t>More info about transform </a:t>
            </a:r>
            <a:r>
              <a:rPr b="1" lang="en-US" sz="2000" u="sng">
                <a:solidFill>
                  <a:srgbClr val="002060"/>
                </a:solidFill>
                <a:latin typeface="Arial"/>
                <a:ea typeface="Arial"/>
                <a:cs typeface="Arial"/>
                <a:sym typeface="Arial"/>
                <a:hlinkClick r:id="rId5">
                  <a:extLst>
                    <a:ext uri="{A12FA001-AC4F-418D-AE19-62706E023703}">
                      <ahyp:hlinkClr val="tx"/>
                    </a:ext>
                  </a:extLst>
                </a:hlinkClick>
              </a:rPr>
              <a:t>here</a:t>
            </a:r>
            <a:r>
              <a:rPr b="1" lang="en-US" sz="1800">
                <a:solidFill>
                  <a:srgbClr val="002060"/>
                </a:solidFill>
                <a:latin typeface="Arial"/>
                <a:ea typeface="Arial"/>
                <a:cs typeface="Arial"/>
                <a:sym typeface="Arial"/>
              </a:rPr>
              <a:t> and </a:t>
            </a:r>
            <a:r>
              <a:rPr b="1" lang="en-US" sz="2000" u="sng">
                <a:solidFill>
                  <a:srgbClr val="002060"/>
                </a:solidFill>
                <a:latin typeface="Arial"/>
                <a:ea typeface="Arial"/>
                <a:cs typeface="Arial"/>
                <a:sym typeface="Arial"/>
                <a:hlinkClick r:id="rId6">
                  <a:extLst>
                    <a:ext uri="{A12FA001-AC4F-418D-AE19-62706E023703}">
                      <ahyp:hlinkClr val="tx"/>
                    </a:ext>
                  </a:extLst>
                </a:hlinkClick>
              </a:rPr>
              <a:t>here</a:t>
            </a:r>
            <a:endParaRPr b="1" sz="2000">
              <a:solidFill>
                <a:srgbClr val="002060"/>
              </a:solidFill>
              <a:latin typeface="Arial"/>
              <a:ea typeface="Arial"/>
              <a:cs typeface="Arial"/>
              <a:sym typeface="Arial"/>
            </a:endParaRPr>
          </a:p>
        </p:txBody>
      </p:sp>
      <p:sp>
        <p:nvSpPr>
          <p:cNvPr id="1357" name="Google Shape;1357;p84"/>
          <p:cNvSpPr/>
          <p:nvPr/>
        </p:nvSpPr>
        <p:spPr>
          <a:xfrm>
            <a:off x="558799" y="5692348"/>
            <a:ext cx="9090000" cy="64620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Transform.forward:</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Manipulate a </a:t>
            </a:r>
            <a:r>
              <a:rPr b="1" lang="en-US" sz="1800">
                <a:solidFill>
                  <a:srgbClr val="002060"/>
                </a:solidFill>
                <a:latin typeface="Arial"/>
                <a:ea typeface="Arial"/>
                <a:cs typeface="Arial"/>
                <a:sym typeface="Arial"/>
              </a:rPr>
              <a:t>GameObject’s position on the Z axis (blue axis)</a:t>
            </a:r>
            <a:r>
              <a:rPr lang="en-US" sz="1800">
                <a:solidFill>
                  <a:srgbClr val="002060"/>
                </a:solidFill>
                <a:latin typeface="Arial"/>
                <a:ea typeface="Arial"/>
                <a:cs typeface="Arial"/>
                <a:sym typeface="Arial"/>
              </a:rPr>
              <a:t> of the transform.</a:t>
            </a:r>
            <a:endParaRPr sz="1800">
              <a:solidFill>
                <a:schemeClr val="lt1"/>
              </a:solidFill>
              <a:latin typeface="Arial"/>
              <a:ea typeface="Arial"/>
              <a:cs typeface="Arial"/>
              <a:sym typeface="Arial"/>
            </a:endParaRPr>
          </a:p>
        </p:txBody>
      </p:sp>
      <p:sp>
        <p:nvSpPr>
          <p:cNvPr id="1358" name="Google Shape;1358;p84">
            <a:hlinkClick action="ppaction://hlinksldjump" r:id="rId7"/>
          </p:cNvPr>
          <p:cNvSpPr/>
          <p:nvPr/>
        </p:nvSpPr>
        <p:spPr>
          <a:xfrm>
            <a:off x="8424688" y="6827097"/>
            <a:ext cx="1261872" cy="4160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59" name="Google Shape;1359;p84"/>
          <p:cNvSpPr/>
          <p:nvPr/>
        </p:nvSpPr>
        <p:spPr>
          <a:xfrm>
            <a:off x="597049" y="6754707"/>
            <a:ext cx="562356" cy="56083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85"/>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371" name="Google Shape;1371;p85"/>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372" name="Google Shape;1372;p85"/>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373" name="Google Shape;1373;p85"/>
          <p:cNvSpPr/>
          <p:nvPr/>
        </p:nvSpPr>
        <p:spPr>
          <a:xfrm>
            <a:off x="647700" y="1187549"/>
            <a:ext cx="7938812" cy="873509"/>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b="1" lang="en-US" sz="1800">
                <a:solidFill>
                  <a:srgbClr val="002060"/>
                </a:solidFill>
                <a:latin typeface="Arial"/>
                <a:ea typeface="Arial"/>
                <a:cs typeface="Arial"/>
                <a:sym typeface="Arial"/>
              </a:rPr>
              <a:t>Time.deltaTime </a:t>
            </a:r>
            <a:r>
              <a:rPr lang="en-US" sz="1800">
                <a:solidFill>
                  <a:srgbClr val="002060"/>
                </a:solidFill>
                <a:latin typeface="Arial"/>
                <a:ea typeface="Arial"/>
                <a:cs typeface="Arial"/>
                <a:sym typeface="Arial"/>
              </a:rPr>
              <a:t>provides </a:t>
            </a:r>
            <a:r>
              <a:rPr b="1" lang="en-US" sz="1800">
                <a:solidFill>
                  <a:srgbClr val="002060"/>
                </a:solidFill>
                <a:latin typeface="Arial"/>
                <a:ea typeface="Arial"/>
                <a:cs typeface="Arial"/>
                <a:sym typeface="Arial"/>
              </a:rPr>
              <a:t>the time between the current and previous frame</a:t>
            </a:r>
            <a:r>
              <a:rPr lang="en-US" sz="1800">
                <a:solidFill>
                  <a:srgbClr val="002060"/>
                </a:solidFill>
                <a:latin typeface="Arial"/>
                <a:ea typeface="Arial"/>
                <a:cs typeface="Arial"/>
                <a:sym typeface="Arial"/>
              </a:rPr>
              <a:t>. So our event could </a:t>
            </a:r>
            <a:r>
              <a:rPr b="1" lang="en-US" sz="1800">
                <a:solidFill>
                  <a:srgbClr val="002060"/>
                </a:solidFill>
                <a:latin typeface="Arial"/>
                <a:ea typeface="Arial"/>
                <a:cs typeface="Arial"/>
                <a:sym typeface="Arial"/>
              </a:rPr>
              <a:t>depend only on time</a:t>
            </a:r>
            <a:r>
              <a:rPr lang="en-US" sz="1800">
                <a:solidFill>
                  <a:srgbClr val="002060"/>
                </a:solidFill>
                <a:latin typeface="Arial"/>
                <a:ea typeface="Arial"/>
                <a:cs typeface="Arial"/>
                <a:sym typeface="Arial"/>
              </a:rPr>
              <a:t> and NOT on the hardware frequency.</a:t>
            </a:r>
            <a:endParaRPr sz="1800">
              <a:solidFill>
                <a:srgbClr val="002060"/>
              </a:solidFill>
              <a:latin typeface="Arial"/>
              <a:ea typeface="Arial"/>
              <a:cs typeface="Arial"/>
              <a:sym typeface="Arial"/>
            </a:endParaRPr>
          </a:p>
        </p:txBody>
      </p:sp>
      <p:sp>
        <p:nvSpPr>
          <p:cNvPr id="1374" name="Google Shape;1374;p85"/>
          <p:cNvSpPr/>
          <p:nvPr/>
        </p:nvSpPr>
        <p:spPr>
          <a:xfrm>
            <a:off x="1945522" y="251944"/>
            <a:ext cx="618958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Time.deltaTime</a:t>
            </a:r>
            <a:endParaRPr b="1" sz="2400">
              <a:solidFill>
                <a:srgbClr val="002060"/>
              </a:solidFill>
              <a:latin typeface="Arial"/>
              <a:ea typeface="Arial"/>
              <a:cs typeface="Arial"/>
              <a:sym typeface="Arial"/>
            </a:endParaRPr>
          </a:p>
        </p:txBody>
      </p:sp>
      <p:sp>
        <p:nvSpPr>
          <p:cNvPr id="1375" name="Google Shape;1375;p85"/>
          <p:cNvSpPr/>
          <p:nvPr/>
        </p:nvSpPr>
        <p:spPr>
          <a:xfrm>
            <a:off x="647700" y="2241887"/>
            <a:ext cx="7938812" cy="4247317"/>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2060"/>
                </a:solidFill>
                <a:latin typeface="Arial"/>
                <a:ea typeface="Arial"/>
                <a:cs typeface="Arial"/>
                <a:sym typeface="Arial"/>
              </a:rPr>
              <a:t>using System.Collections;</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using System.Collections.Generic;</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using UnityEngine;</a:t>
            </a:r>
            <a:endParaRPr/>
          </a:p>
          <a:p>
            <a:pPr indent="0" lvl="0" marL="0" marR="0" rtl="0" algn="l">
              <a:spcBef>
                <a:spcPts val="0"/>
              </a:spcBef>
              <a:spcAft>
                <a:spcPts val="0"/>
              </a:spcAft>
              <a:buNone/>
            </a:pPr>
            <a:r>
              <a:t/>
            </a:r>
            <a:endParaRPr sz="1800">
              <a:solidFill>
                <a:srgbClr val="002060"/>
              </a:solidFill>
              <a:latin typeface="Arial"/>
              <a:ea typeface="Arial"/>
              <a:cs typeface="Arial"/>
              <a:sym typeface="Arial"/>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public class Rotate : MonoBehaviour</a:t>
            </a:r>
            <a:endParaRPr b="1" sz="1800">
              <a:solidFill>
                <a:srgbClr val="002060"/>
              </a:solidFill>
              <a:latin typeface="Arial"/>
              <a:ea typeface="Arial"/>
              <a:cs typeface="Arial"/>
              <a:sym typeface="Arial"/>
            </a:endParaRPr>
          </a:p>
          <a:p>
            <a:pPr indent="0" lvl="0" marL="0" marR="0" rtl="0" algn="l">
              <a:spcBef>
                <a:spcPts val="0"/>
              </a:spcBef>
              <a:spcAft>
                <a:spcPts val="0"/>
              </a:spcAft>
              <a:buNone/>
            </a:pPr>
            <a:r>
              <a:rPr lang="en-US" sz="1800">
                <a:solidFill>
                  <a:srgbClr val="002060"/>
                </a:solidFill>
                <a:latin typeface="Arial"/>
                <a:ea typeface="Arial"/>
                <a:cs typeface="Arial"/>
                <a:sym typeface="Arial"/>
              </a:rPr>
              <a:t>{</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 Start is called before the first frame update</a:t>
            </a:r>
            <a:endParaRPr sz="1800">
              <a:solidFill>
                <a:srgbClr val="002060"/>
              </a:solidFill>
              <a:latin typeface="Arial"/>
              <a:ea typeface="Arial"/>
              <a:cs typeface="Arial"/>
              <a:sym typeface="Arial"/>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void Start()     {    }</a:t>
            </a:r>
            <a:endParaRPr/>
          </a:p>
          <a:p>
            <a:pPr indent="0" lvl="0" marL="0" marR="0" rtl="0" algn="l">
              <a:spcBef>
                <a:spcPts val="0"/>
              </a:spcBef>
              <a:spcAft>
                <a:spcPts val="0"/>
              </a:spcAft>
              <a:buNone/>
            </a:pPr>
            <a:r>
              <a:t/>
            </a:r>
            <a:endParaRPr sz="1800">
              <a:solidFill>
                <a:srgbClr val="002060"/>
              </a:solidFill>
              <a:latin typeface="Arial"/>
              <a:ea typeface="Arial"/>
              <a:cs typeface="Arial"/>
              <a:sym typeface="Arial"/>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 Update is called once per frame</a:t>
            </a:r>
            <a:endParaRPr sz="1800">
              <a:solidFill>
                <a:srgbClr val="002060"/>
              </a:solidFill>
              <a:latin typeface="Arial"/>
              <a:ea typeface="Arial"/>
              <a:cs typeface="Arial"/>
              <a:sym typeface="Arial"/>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    void Update() </a:t>
            </a:r>
            <a:r>
              <a:rPr lang="en-US" sz="1800">
                <a:solidFill>
                  <a:srgbClr val="002060"/>
                </a:solidFill>
                <a:latin typeface="Arial"/>
                <a:ea typeface="Arial"/>
                <a:cs typeface="Arial"/>
                <a:sym typeface="Arial"/>
              </a:rPr>
              <a:t>    {</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 Rotate one degree per second</a:t>
            </a:r>
            <a:endParaRPr b="1" sz="1800">
              <a:solidFill>
                <a:srgbClr val="002060"/>
              </a:solidFill>
              <a:latin typeface="Arial"/>
              <a:ea typeface="Arial"/>
              <a:cs typeface="Arial"/>
              <a:sym typeface="Arial"/>
            </a:endParaRPr>
          </a:p>
          <a:p>
            <a:pPr indent="0" lvl="0" marL="0" marR="0" rtl="0" algn="l">
              <a:spcBef>
                <a:spcPts val="0"/>
              </a:spcBef>
              <a:spcAft>
                <a:spcPts val="0"/>
              </a:spcAft>
              <a:buNone/>
            </a:pPr>
            <a:r>
              <a:rPr b="1" lang="en-US" sz="1800">
                <a:solidFill>
                  <a:srgbClr val="002060"/>
                </a:solidFill>
                <a:latin typeface="Arial"/>
                <a:ea typeface="Arial"/>
                <a:cs typeface="Arial"/>
                <a:sym typeface="Arial"/>
              </a:rPr>
              <a:t>        transform.Rotate(Time.deltaTime, 0, 0);</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    }</a:t>
            </a:r>
            <a:endParaRPr/>
          </a:p>
          <a:p>
            <a:pPr indent="0" lvl="0" marL="0" marR="0" rtl="0" algn="l">
              <a:spcBef>
                <a:spcPts val="0"/>
              </a:spcBef>
              <a:spcAft>
                <a:spcPts val="0"/>
              </a:spcAft>
              <a:buNone/>
            </a:pPr>
            <a:r>
              <a:rPr lang="en-US" sz="1800">
                <a:solidFill>
                  <a:srgbClr val="002060"/>
                </a:solidFill>
                <a:latin typeface="Arial"/>
                <a:ea typeface="Arial"/>
                <a:cs typeface="Arial"/>
                <a:sym typeface="Arial"/>
              </a:rPr>
              <a:t>}</a:t>
            </a:r>
            <a:endParaRPr/>
          </a:p>
        </p:txBody>
      </p:sp>
      <p:sp>
        <p:nvSpPr>
          <p:cNvPr id="1376" name="Google Shape;1376;p85">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86"/>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388" name="Google Shape;1388;p86"/>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389" name="Google Shape;1389;p86"/>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390" name="Google Shape;1390;p86"/>
          <p:cNvSpPr/>
          <p:nvPr/>
        </p:nvSpPr>
        <p:spPr>
          <a:xfrm>
            <a:off x="2558327" y="266137"/>
            <a:ext cx="395888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Adding text to the scenes</a:t>
            </a:r>
            <a:endParaRPr/>
          </a:p>
        </p:txBody>
      </p:sp>
      <p:pic>
        <p:nvPicPr>
          <p:cNvPr id="1391" name="Google Shape;1391;p86"/>
          <p:cNvPicPr preferRelativeResize="0"/>
          <p:nvPr/>
        </p:nvPicPr>
        <p:blipFill rotWithShape="1">
          <a:blip r:embed="rId5">
            <a:alphaModFix/>
          </a:blip>
          <a:srcRect b="18663" l="0" r="0" t="9350"/>
          <a:stretch/>
        </p:blipFill>
        <p:spPr>
          <a:xfrm>
            <a:off x="1843038" y="2347482"/>
            <a:ext cx="1097355" cy="338554"/>
          </a:xfrm>
          <a:prstGeom prst="rect">
            <a:avLst/>
          </a:prstGeom>
          <a:noFill/>
          <a:ln>
            <a:noFill/>
          </a:ln>
        </p:spPr>
      </p:pic>
      <p:sp>
        <p:nvSpPr>
          <p:cNvPr id="1392" name="Google Shape;1392;p86"/>
          <p:cNvSpPr/>
          <p:nvPr/>
        </p:nvSpPr>
        <p:spPr>
          <a:xfrm>
            <a:off x="3280627" y="2353296"/>
            <a:ext cx="567094" cy="294632"/>
          </a:xfrm>
          <a:prstGeom prst="rightArrow">
            <a:avLst>
              <a:gd fmla="val 50000" name="adj1"/>
              <a:gd fmla="val 50000" name="adj2"/>
            </a:avLst>
          </a:prstGeom>
          <a:solidFill>
            <a:srgbClr val="FFFF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1393" name="Google Shape;1393;p86"/>
          <p:cNvSpPr/>
          <p:nvPr/>
        </p:nvSpPr>
        <p:spPr>
          <a:xfrm>
            <a:off x="2199506" y="2815842"/>
            <a:ext cx="1904702" cy="338554"/>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002060"/>
                </a:solidFill>
                <a:latin typeface="Arial"/>
                <a:ea typeface="Arial"/>
                <a:cs typeface="Arial"/>
                <a:sym typeface="Arial"/>
              </a:rPr>
              <a:t>A child of Canvas</a:t>
            </a:r>
            <a:endParaRPr/>
          </a:p>
        </p:txBody>
      </p:sp>
      <p:pic>
        <p:nvPicPr>
          <p:cNvPr id="1394" name="Google Shape;1394;p86"/>
          <p:cNvPicPr preferRelativeResize="0"/>
          <p:nvPr/>
        </p:nvPicPr>
        <p:blipFill rotWithShape="1">
          <a:blip r:embed="rId6">
            <a:alphaModFix/>
          </a:blip>
          <a:srcRect b="90879" l="5618" r="0" t="0"/>
          <a:stretch/>
        </p:blipFill>
        <p:spPr>
          <a:xfrm>
            <a:off x="1223903" y="1522773"/>
            <a:ext cx="3097696" cy="416050"/>
          </a:xfrm>
          <a:prstGeom prst="rect">
            <a:avLst/>
          </a:prstGeom>
          <a:noFill/>
          <a:ln>
            <a:noFill/>
          </a:ln>
        </p:spPr>
      </p:pic>
      <p:pic>
        <p:nvPicPr>
          <p:cNvPr id="1395" name="Google Shape;1395;p86"/>
          <p:cNvPicPr preferRelativeResize="0"/>
          <p:nvPr/>
        </p:nvPicPr>
        <p:blipFill rotWithShape="1">
          <a:blip r:embed="rId6">
            <a:alphaModFix/>
          </a:blip>
          <a:srcRect b="0" l="8475" r="50757" t="91615"/>
          <a:stretch/>
        </p:blipFill>
        <p:spPr>
          <a:xfrm>
            <a:off x="1550457" y="1993741"/>
            <a:ext cx="1097355" cy="313706"/>
          </a:xfrm>
          <a:prstGeom prst="rect">
            <a:avLst/>
          </a:prstGeom>
          <a:noFill/>
          <a:ln>
            <a:noFill/>
          </a:ln>
        </p:spPr>
      </p:pic>
      <p:sp>
        <p:nvSpPr>
          <p:cNvPr id="1396" name="Google Shape;1396;p86"/>
          <p:cNvSpPr/>
          <p:nvPr/>
        </p:nvSpPr>
        <p:spPr>
          <a:xfrm>
            <a:off x="527245" y="1662728"/>
            <a:ext cx="567094" cy="294632"/>
          </a:xfrm>
          <a:prstGeom prst="rightArrow">
            <a:avLst>
              <a:gd fmla="val 50000" name="adj1"/>
              <a:gd fmla="val 50000" name="adj2"/>
            </a:avLst>
          </a:prstGeom>
          <a:solidFill>
            <a:srgbClr val="FFFF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pic>
        <p:nvPicPr>
          <p:cNvPr id="1397" name="Google Shape;1397;p86"/>
          <p:cNvPicPr preferRelativeResize="0"/>
          <p:nvPr/>
        </p:nvPicPr>
        <p:blipFill rotWithShape="1">
          <a:blip r:embed="rId7">
            <a:alphaModFix/>
          </a:blip>
          <a:srcRect b="0" l="0" r="0" t="0"/>
          <a:stretch/>
        </p:blipFill>
        <p:spPr>
          <a:xfrm>
            <a:off x="5617737" y="1662724"/>
            <a:ext cx="2085792" cy="1979219"/>
          </a:xfrm>
          <a:prstGeom prst="rect">
            <a:avLst/>
          </a:prstGeom>
          <a:noFill/>
          <a:ln>
            <a:noFill/>
          </a:ln>
        </p:spPr>
      </p:pic>
      <p:sp>
        <p:nvSpPr>
          <p:cNvPr id="1398" name="Google Shape;1398;p86">
            <a:hlinkClick action="ppaction://hlinksldjump" r:id="rId8"/>
          </p:cNvPr>
          <p:cNvSpPr/>
          <p:nvPr/>
        </p:nvSpPr>
        <p:spPr>
          <a:xfrm>
            <a:off x="8424688" y="6827097"/>
            <a:ext cx="1261872" cy="41605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87"/>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410" name="Google Shape;1410;p87"/>
          <p:cNvPicPr preferRelativeResize="0"/>
          <p:nvPr/>
        </p:nvPicPr>
        <p:blipFill rotWithShape="1">
          <a:blip r:embed="rId3">
            <a:alphaModFix/>
          </a:blip>
          <a:srcRect b="0" l="0" r="0" t="0"/>
          <a:stretch/>
        </p:blipFill>
        <p:spPr>
          <a:xfrm>
            <a:off x="503238" y="180975"/>
            <a:ext cx="757237" cy="790575"/>
          </a:xfrm>
          <a:prstGeom prst="rect">
            <a:avLst/>
          </a:prstGeom>
          <a:noFill/>
          <a:ln>
            <a:noFill/>
          </a:ln>
        </p:spPr>
      </p:pic>
      <p:pic>
        <p:nvPicPr>
          <p:cNvPr id="1411" name="Google Shape;1411;p87"/>
          <p:cNvPicPr preferRelativeResize="0"/>
          <p:nvPr/>
        </p:nvPicPr>
        <p:blipFill rotWithShape="1">
          <a:blip r:embed="rId4">
            <a:alphaModFix/>
          </a:blip>
          <a:srcRect b="0" l="0" r="0" t="0"/>
          <a:stretch/>
        </p:blipFill>
        <p:spPr>
          <a:xfrm>
            <a:off x="8569275" y="367943"/>
            <a:ext cx="1008112" cy="416637"/>
          </a:xfrm>
          <a:prstGeom prst="rect">
            <a:avLst/>
          </a:prstGeom>
          <a:noFill/>
          <a:ln>
            <a:noFill/>
          </a:ln>
        </p:spPr>
      </p:pic>
      <p:pic>
        <p:nvPicPr>
          <p:cNvPr id="1412" name="Google Shape;1412;p87"/>
          <p:cNvPicPr preferRelativeResize="0"/>
          <p:nvPr/>
        </p:nvPicPr>
        <p:blipFill rotWithShape="1">
          <a:blip r:embed="rId5">
            <a:alphaModFix/>
          </a:blip>
          <a:srcRect b="0" l="0" r="0" t="0"/>
          <a:stretch/>
        </p:blipFill>
        <p:spPr>
          <a:xfrm>
            <a:off x="530769" y="1518139"/>
            <a:ext cx="2128430" cy="2508022"/>
          </a:xfrm>
          <a:prstGeom prst="rect">
            <a:avLst/>
          </a:prstGeom>
          <a:noFill/>
          <a:ln>
            <a:noFill/>
          </a:ln>
        </p:spPr>
      </p:pic>
      <p:sp>
        <p:nvSpPr>
          <p:cNvPr id="1413" name="Google Shape;1413;p87"/>
          <p:cNvSpPr/>
          <p:nvPr/>
        </p:nvSpPr>
        <p:spPr>
          <a:xfrm>
            <a:off x="3080453" y="1533380"/>
            <a:ext cx="5776283" cy="3400931"/>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2060"/>
                </a:solidFill>
                <a:latin typeface="Arial"/>
                <a:ea typeface="Arial"/>
                <a:cs typeface="Arial"/>
                <a:sym typeface="Arial"/>
              </a:rPr>
              <a:t>using System.Collections;  using System.Collections.Generic;</a:t>
            </a:r>
            <a:endParaRPr/>
          </a:p>
          <a:p>
            <a:pPr indent="0" lvl="0" marL="0" marR="0" rtl="0" algn="l">
              <a:spcBef>
                <a:spcPts val="0"/>
              </a:spcBef>
              <a:spcAft>
                <a:spcPts val="0"/>
              </a:spcAft>
              <a:buNone/>
            </a:pPr>
            <a:r>
              <a:rPr lang="en-US" sz="1400">
                <a:solidFill>
                  <a:srgbClr val="002060"/>
                </a:solidFill>
                <a:latin typeface="Arial"/>
                <a:ea typeface="Arial"/>
                <a:cs typeface="Arial"/>
                <a:sym typeface="Arial"/>
              </a:rPr>
              <a:t>using UnityEngine;</a:t>
            </a:r>
            <a:endParaRPr/>
          </a:p>
          <a:p>
            <a:pPr indent="0" lvl="0" marL="0" marR="0" rtl="0" algn="l">
              <a:spcBef>
                <a:spcPts val="0"/>
              </a:spcBef>
              <a:spcAft>
                <a:spcPts val="0"/>
              </a:spcAft>
              <a:buNone/>
            </a:pPr>
            <a:r>
              <a:rPr b="1" lang="en-US" sz="1400">
                <a:solidFill>
                  <a:srgbClr val="002060"/>
                </a:solidFill>
                <a:latin typeface="Arial"/>
                <a:ea typeface="Arial"/>
                <a:cs typeface="Arial"/>
                <a:sym typeface="Arial"/>
              </a:rPr>
              <a:t>using UnityEngine.UI;  // For the Texdt class</a:t>
            </a:r>
            <a:endParaRPr b="1" sz="1400">
              <a:solidFill>
                <a:srgbClr val="002060"/>
              </a:solidFill>
              <a:latin typeface="Arial"/>
              <a:ea typeface="Arial"/>
              <a:cs typeface="Arial"/>
              <a:sym typeface="Arial"/>
            </a:endParaRPr>
          </a:p>
          <a:p>
            <a:pPr indent="0" lvl="0" marL="0" marR="0" rtl="0" algn="l">
              <a:spcBef>
                <a:spcPts val="0"/>
              </a:spcBef>
              <a:spcAft>
                <a:spcPts val="0"/>
              </a:spcAft>
              <a:buNone/>
            </a:pPr>
            <a:r>
              <a:rPr b="1" lang="en-US" sz="1400">
                <a:solidFill>
                  <a:srgbClr val="002060"/>
                </a:solidFill>
                <a:latin typeface="Arial"/>
                <a:ea typeface="Arial"/>
                <a:cs typeface="Arial"/>
                <a:sym typeface="Arial"/>
              </a:rPr>
              <a:t>using System;  // For the String class </a:t>
            </a:r>
            <a:endParaRPr/>
          </a:p>
          <a:p>
            <a:pPr indent="0" lvl="0" marL="0" marR="0" rtl="0" algn="l">
              <a:spcBef>
                <a:spcPts val="300"/>
              </a:spcBef>
              <a:spcAft>
                <a:spcPts val="0"/>
              </a:spcAft>
              <a:buNone/>
            </a:pPr>
            <a:r>
              <a:rPr b="1" lang="en-US" sz="1400">
                <a:solidFill>
                  <a:srgbClr val="002060"/>
                </a:solidFill>
                <a:latin typeface="Arial"/>
                <a:ea typeface="Arial"/>
                <a:cs typeface="Arial"/>
                <a:sym typeface="Arial"/>
              </a:rPr>
              <a:t>public class Jump : MonoBehaviour {</a:t>
            </a:r>
            <a:endParaRPr/>
          </a:p>
          <a:p>
            <a:pPr indent="0" lvl="0" marL="0" marR="0" rtl="0" algn="l">
              <a:spcBef>
                <a:spcPts val="300"/>
              </a:spcBef>
              <a:spcAft>
                <a:spcPts val="0"/>
              </a:spcAft>
              <a:buNone/>
            </a:pPr>
            <a:r>
              <a:rPr lang="en-US" sz="1400">
                <a:solidFill>
                  <a:srgbClr val="002060"/>
                </a:solidFill>
                <a:latin typeface="Arial"/>
                <a:ea typeface="Arial"/>
                <a:cs typeface="Arial"/>
                <a:sym typeface="Arial"/>
              </a:rPr>
              <a:t>    public int jumpValue = 2;                       private Rigidbody rigidBody;</a:t>
            </a:r>
            <a:endParaRPr/>
          </a:p>
          <a:p>
            <a:pPr indent="0" lvl="0" marL="0" marR="0" rtl="0" algn="l">
              <a:spcBef>
                <a:spcPts val="0"/>
              </a:spcBef>
              <a:spcAft>
                <a:spcPts val="0"/>
              </a:spcAft>
              <a:buNone/>
            </a:pPr>
            <a:r>
              <a:rPr b="1" lang="en-US" sz="1400">
                <a:solidFill>
                  <a:srgbClr val="002060"/>
                </a:solidFill>
                <a:latin typeface="Arial"/>
                <a:ea typeface="Arial"/>
                <a:cs typeface="Arial"/>
                <a:sym typeface="Arial"/>
              </a:rPr>
              <a:t>   </a:t>
            </a:r>
            <a:endParaRPr/>
          </a:p>
          <a:p>
            <a:pPr indent="0" lvl="0" marL="0" marR="0" rtl="0" algn="l">
              <a:spcBef>
                <a:spcPts val="0"/>
              </a:spcBef>
              <a:spcAft>
                <a:spcPts val="0"/>
              </a:spcAft>
              <a:buNone/>
            </a:pPr>
            <a:r>
              <a:rPr b="1" lang="en-US" sz="1400">
                <a:solidFill>
                  <a:srgbClr val="002060"/>
                </a:solidFill>
                <a:latin typeface="Arial"/>
                <a:ea typeface="Arial"/>
                <a:cs typeface="Arial"/>
                <a:sym typeface="Arial"/>
              </a:rPr>
              <a:t>   // The attribute to control the text</a:t>
            </a:r>
            <a:endParaRPr/>
          </a:p>
          <a:p>
            <a:pPr indent="0" lvl="0" marL="0" marR="0" rtl="0" algn="l">
              <a:spcBef>
                <a:spcPts val="0"/>
              </a:spcBef>
              <a:spcAft>
                <a:spcPts val="0"/>
              </a:spcAft>
              <a:buNone/>
            </a:pPr>
            <a:r>
              <a:rPr b="1" lang="en-US" sz="1400">
                <a:solidFill>
                  <a:srgbClr val="002060"/>
                </a:solidFill>
                <a:latin typeface="Arial"/>
                <a:ea typeface="Arial"/>
                <a:cs typeface="Arial"/>
                <a:sym typeface="Arial"/>
              </a:rPr>
              <a:t>    public Text missatge;</a:t>
            </a:r>
            <a:endParaRPr/>
          </a:p>
          <a:p>
            <a:pPr indent="0" lvl="0" marL="0" marR="0" rtl="0" algn="l">
              <a:spcBef>
                <a:spcPts val="0"/>
              </a:spcBef>
              <a:spcAft>
                <a:spcPts val="0"/>
              </a:spcAft>
              <a:buNone/>
            </a:pPr>
            <a:r>
              <a:rPr lang="en-US" sz="1400">
                <a:solidFill>
                  <a:srgbClr val="002060"/>
                </a:solidFill>
                <a:latin typeface="Arial"/>
                <a:ea typeface="Arial"/>
                <a:cs typeface="Arial"/>
                <a:sym typeface="Arial"/>
              </a:rPr>
              <a:t>   </a:t>
            </a:r>
            <a:endParaRPr/>
          </a:p>
          <a:p>
            <a:pPr indent="0" lvl="0" marL="0" marR="0" rtl="0" algn="l">
              <a:spcBef>
                <a:spcPts val="0"/>
              </a:spcBef>
              <a:spcAft>
                <a:spcPts val="0"/>
              </a:spcAft>
              <a:buNone/>
            </a:pPr>
            <a:r>
              <a:rPr lang="en-US" sz="1400">
                <a:solidFill>
                  <a:srgbClr val="002060"/>
                </a:solidFill>
                <a:latin typeface="Arial"/>
                <a:ea typeface="Arial"/>
                <a:cs typeface="Arial"/>
                <a:sym typeface="Arial"/>
              </a:rPr>
              <a:t>    // Start is called before the first frame update</a:t>
            </a:r>
            <a:endParaRPr sz="1400">
              <a:solidFill>
                <a:srgbClr val="002060"/>
              </a:solidFill>
              <a:latin typeface="Arial"/>
              <a:ea typeface="Arial"/>
              <a:cs typeface="Arial"/>
              <a:sym typeface="Arial"/>
            </a:endParaRPr>
          </a:p>
          <a:p>
            <a:pPr indent="0" lvl="0" marL="0" marR="0" rtl="0" algn="l">
              <a:spcBef>
                <a:spcPts val="0"/>
              </a:spcBef>
              <a:spcAft>
                <a:spcPts val="0"/>
              </a:spcAft>
              <a:buNone/>
            </a:pPr>
            <a:r>
              <a:rPr lang="en-US" sz="1400">
                <a:solidFill>
                  <a:srgbClr val="002060"/>
                </a:solidFill>
                <a:latin typeface="Arial"/>
                <a:ea typeface="Arial"/>
                <a:cs typeface="Arial"/>
                <a:sym typeface="Arial"/>
              </a:rPr>
              <a:t>    void Start()    {  }</a:t>
            </a:r>
            <a:endParaRPr/>
          </a:p>
          <a:p>
            <a:pPr indent="0" lvl="0" marL="0" marR="0" rtl="0" algn="l">
              <a:spcBef>
                <a:spcPts val="0"/>
              </a:spcBef>
              <a:spcAft>
                <a:spcPts val="0"/>
              </a:spcAft>
              <a:buNone/>
            </a:pPr>
            <a:r>
              <a:t/>
            </a:r>
            <a:endParaRPr sz="1400">
              <a:solidFill>
                <a:srgbClr val="002060"/>
              </a:solidFill>
              <a:latin typeface="Arial"/>
              <a:ea typeface="Arial"/>
              <a:cs typeface="Arial"/>
              <a:sym typeface="Arial"/>
            </a:endParaRPr>
          </a:p>
          <a:p>
            <a:pPr indent="0" lvl="0" marL="0" marR="0" rtl="0" algn="l">
              <a:spcBef>
                <a:spcPts val="0"/>
              </a:spcBef>
              <a:spcAft>
                <a:spcPts val="0"/>
              </a:spcAft>
              <a:buNone/>
            </a:pPr>
            <a:r>
              <a:rPr lang="en-US" sz="1400">
                <a:solidFill>
                  <a:srgbClr val="002060"/>
                </a:solidFill>
                <a:latin typeface="Arial"/>
                <a:ea typeface="Arial"/>
                <a:cs typeface="Arial"/>
                <a:sym typeface="Arial"/>
              </a:rPr>
              <a:t>    void Update () { }</a:t>
            </a:r>
            <a:endParaRPr/>
          </a:p>
          <a:p>
            <a:pPr indent="0" lvl="0" marL="0" marR="0" rtl="0" algn="l">
              <a:spcBef>
                <a:spcPts val="0"/>
              </a:spcBef>
              <a:spcAft>
                <a:spcPts val="0"/>
              </a:spcAft>
              <a:buNone/>
            </a:pPr>
            <a:r>
              <a:rPr lang="en-US" sz="1400">
                <a:solidFill>
                  <a:srgbClr val="002060"/>
                </a:solidFill>
                <a:latin typeface="Arial"/>
                <a:ea typeface="Arial"/>
                <a:cs typeface="Arial"/>
                <a:sym typeface="Arial"/>
              </a:rPr>
              <a:t>}</a:t>
            </a:r>
            <a:endParaRPr/>
          </a:p>
        </p:txBody>
      </p:sp>
      <p:pic>
        <p:nvPicPr>
          <p:cNvPr id="1414" name="Google Shape;1414;p87"/>
          <p:cNvPicPr preferRelativeResize="0"/>
          <p:nvPr/>
        </p:nvPicPr>
        <p:blipFill rotWithShape="1">
          <a:blip r:embed="rId6">
            <a:alphaModFix/>
          </a:blip>
          <a:srcRect b="0" l="0" r="0" t="0"/>
          <a:stretch/>
        </p:blipFill>
        <p:spPr>
          <a:xfrm>
            <a:off x="560003" y="4347337"/>
            <a:ext cx="2128430" cy="1847758"/>
          </a:xfrm>
          <a:prstGeom prst="rect">
            <a:avLst/>
          </a:prstGeom>
          <a:noFill/>
          <a:ln>
            <a:noFill/>
          </a:ln>
        </p:spPr>
      </p:pic>
      <p:sp>
        <p:nvSpPr>
          <p:cNvPr id="1415" name="Google Shape;1415;p87"/>
          <p:cNvSpPr/>
          <p:nvPr/>
        </p:nvSpPr>
        <p:spPr>
          <a:xfrm>
            <a:off x="513282" y="3517290"/>
            <a:ext cx="2175151" cy="253234"/>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cxnSp>
        <p:nvCxnSpPr>
          <p:cNvPr id="1416" name="Google Shape;1416;p87"/>
          <p:cNvCxnSpPr>
            <a:stCxn id="1415" idx="1"/>
            <a:endCxn id="1417" idx="1"/>
          </p:cNvCxnSpPr>
          <p:nvPr/>
        </p:nvCxnSpPr>
        <p:spPr>
          <a:xfrm>
            <a:off x="513282" y="3643907"/>
            <a:ext cx="91500" cy="2239500"/>
          </a:xfrm>
          <a:prstGeom prst="bentConnector3">
            <a:avLst>
              <a:gd fmla="val -249837" name="adj1"/>
            </a:avLst>
          </a:prstGeom>
          <a:solidFill>
            <a:srgbClr val="00B8FF"/>
          </a:solidFill>
          <a:ln cap="flat" cmpd="sng" w="19050">
            <a:solidFill>
              <a:schemeClr val="dk1"/>
            </a:solidFill>
            <a:prstDash val="solid"/>
            <a:round/>
            <a:headEnd len="sm" w="sm" type="none"/>
            <a:tailEnd len="med" w="med" type="triangle"/>
          </a:ln>
        </p:spPr>
      </p:cxnSp>
      <p:sp>
        <p:nvSpPr>
          <p:cNvPr id="1417" name="Google Shape;1417;p87"/>
          <p:cNvSpPr/>
          <p:nvPr/>
        </p:nvSpPr>
        <p:spPr>
          <a:xfrm>
            <a:off x="604711" y="5589326"/>
            <a:ext cx="2071489" cy="588213"/>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pic>
        <p:nvPicPr>
          <p:cNvPr id="1418" name="Google Shape;1418;p87"/>
          <p:cNvPicPr preferRelativeResize="0"/>
          <p:nvPr/>
        </p:nvPicPr>
        <p:blipFill rotWithShape="1">
          <a:blip r:embed="rId7">
            <a:alphaModFix/>
          </a:blip>
          <a:srcRect b="0" l="0" r="0" t="0"/>
          <a:stretch/>
        </p:blipFill>
        <p:spPr>
          <a:xfrm>
            <a:off x="3759638" y="5076952"/>
            <a:ext cx="1847850" cy="1543050"/>
          </a:xfrm>
          <a:prstGeom prst="rect">
            <a:avLst/>
          </a:prstGeom>
          <a:noFill/>
          <a:ln>
            <a:noFill/>
          </a:ln>
        </p:spPr>
      </p:pic>
      <p:cxnSp>
        <p:nvCxnSpPr>
          <p:cNvPr id="1419" name="Google Shape;1419;p87"/>
          <p:cNvCxnSpPr>
            <a:stCxn id="1420" idx="1"/>
            <a:endCxn id="1417" idx="3"/>
          </p:cNvCxnSpPr>
          <p:nvPr/>
        </p:nvCxnSpPr>
        <p:spPr>
          <a:xfrm flipH="1">
            <a:off x="2676323" y="3228346"/>
            <a:ext cx="611100" cy="2655000"/>
          </a:xfrm>
          <a:prstGeom prst="bentConnector3">
            <a:avLst>
              <a:gd fmla="val 50010" name="adj1"/>
            </a:avLst>
          </a:prstGeom>
          <a:solidFill>
            <a:srgbClr val="00B8FF"/>
          </a:solidFill>
          <a:ln cap="flat" cmpd="sng" w="19050">
            <a:solidFill>
              <a:schemeClr val="dk1"/>
            </a:solidFill>
            <a:prstDash val="solid"/>
            <a:round/>
            <a:headEnd len="sm" w="sm" type="none"/>
            <a:tailEnd len="med" w="med" type="triangle"/>
          </a:ln>
        </p:spPr>
      </p:cxnSp>
      <p:sp>
        <p:nvSpPr>
          <p:cNvPr id="1420" name="Google Shape;1420;p87"/>
          <p:cNvSpPr/>
          <p:nvPr/>
        </p:nvSpPr>
        <p:spPr>
          <a:xfrm>
            <a:off x="3287423" y="2754220"/>
            <a:ext cx="2880320" cy="948253"/>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1421" name="Google Shape;1421;p87"/>
          <p:cNvSpPr/>
          <p:nvPr/>
        </p:nvSpPr>
        <p:spPr>
          <a:xfrm>
            <a:off x="2558327" y="266137"/>
            <a:ext cx="395888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Adding text to the scenes</a:t>
            </a:r>
            <a:endParaRPr/>
          </a:p>
        </p:txBody>
      </p:sp>
      <p:sp>
        <p:nvSpPr>
          <p:cNvPr id="1422" name="Google Shape;1422;p87"/>
          <p:cNvSpPr/>
          <p:nvPr/>
        </p:nvSpPr>
        <p:spPr>
          <a:xfrm rot="10800000">
            <a:off x="3080453" y="5900463"/>
            <a:ext cx="567094" cy="294632"/>
          </a:xfrm>
          <a:prstGeom prst="rightArrow">
            <a:avLst>
              <a:gd fmla="val 50000" name="adj1"/>
              <a:gd fmla="val 50000" name="adj2"/>
            </a:avLst>
          </a:prstGeom>
          <a:solidFill>
            <a:srgbClr val="FFFF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1423" name="Google Shape;1423;p87">
            <a:hlinkClick action="ppaction://hlinksldjump" r:id="rId8"/>
          </p:cNvPr>
          <p:cNvSpPr/>
          <p:nvPr/>
        </p:nvSpPr>
        <p:spPr>
          <a:xfrm>
            <a:off x="8424688" y="6827097"/>
            <a:ext cx="1261872" cy="41605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88"/>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435" name="Google Shape;1435;p88"/>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436" name="Google Shape;1436;p88"/>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437" name="Google Shape;1437;p88"/>
          <p:cNvSpPr/>
          <p:nvPr/>
        </p:nvSpPr>
        <p:spPr>
          <a:xfrm>
            <a:off x="2211076" y="153314"/>
            <a:ext cx="542969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Collisions</a:t>
            </a:r>
            <a:endParaRPr/>
          </a:p>
        </p:txBody>
      </p:sp>
      <p:sp>
        <p:nvSpPr>
          <p:cNvPr id="1438" name="Google Shape;1438;p88"/>
          <p:cNvSpPr/>
          <p:nvPr/>
        </p:nvSpPr>
        <p:spPr>
          <a:xfrm>
            <a:off x="847875" y="877888"/>
            <a:ext cx="8728941" cy="170816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Collision detection</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When a GameObject has the Rigidbody component is under the physical motor control and if you have a Collider will react automatically to collisions.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There are times when we want to run something when collisions take place.</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It will therefore be interesting to receive a notification </a:t>
            </a:r>
            <a:r>
              <a:rPr b="1" lang="en-US" sz="1800">
                <a:solidFill>
                  <a:srgbClr val="002060"/>
                </a:solidFill>
                <a:latin typeface="Arial"/>
                <a:ea typeface="Arial"/>
                <a:cs typeface="Arial"/>
                <a:sym typeface="Arial"/>
              </a:rPr>
              <a:t>when a collision occurs.</a:t>
            </a:r>
            <a:endParaRPr/>
          </a:p>
        </p:txBody>
      </p:sp>
      <p:sp>
        <p:nvSpPr>
          <p:cNvPr id="1439" name="Google Shape;1439;p88"/>
          <p:cNvSpPr/>
          <p:nvPr/>
        </p:nvSpPr>
        <p:spPr>
          <a:xfrm>
            <a:off x="847875" y="2848957"/>
            <a:ext cx="8656933" cy="3323987"/>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2060"/>
                </a:solidFill>
                <a:latin typeface="Arial"/>
                <a:ea typeface="Arial"/>
                <a:cs typeface="Arial"/>
                <a:sym typeface="Arial"/>
              </a:rPr>
              <a:t>Methods related with collisions:</a:t>
            </a:r>
            <a:endParaRPr/>
          </a:p>
          <a:p>
            <a:pPr indent="-285750" lvl="1" marL="742950" marR="0" rtl="0" algn="l">
              <a:spcBef>
                <a:spcPts val="600"/>
              </a:spcBef>
              <a:spcAft>
                <a:spcPts val="0"/>
              </a:spcAft>
              <a:buNone/>
            </a:pPr>
            <a:r>
              <a:rPr b="1" i="0" lang="en-US" sz="1800" u="none" cap="none" strike="noStrike">
                <a:solidFill>
                  <a:srgbClr val="002060"/>
                </a:solidFill>
                <a:latin typeface="Arial"/>
                <a:ea typeface="Arial"/>
                <a:cs typeface="Arial"/>
                <a:sym typeface="Arial"/>
              </a:rPr>
              <a:t>OnCollisionEnter() </a:t>
            </a:r>
            <a:r>
              <a:rPr b="0" i="0" lang="en-US" sz="1800" u="none" cap="none" strike="noStrike">
                <a:solidFill>
                  <a:srgbClr val="002060"/>
                </a:solidFill>
                <a:latin typeface="Arial"/>
                <a:ea typeface="Arial"/>
                <a:cs typeface="Arial"/>
                <a:sym typeface="Arial"/>
              </a:rPr>
              <a:t>is invoked when produces the collision,</a:t>
            </a:r>
            <a:endParaRPr/>
          </a:p>
          <a:p>
            <a:pPr indent="-285750" lvl="1" marL="742950" marR="0" rtl="0" algn="l">
              <a:spcBef>
                <a:spcPts val="600"/>
              </a:spcBef>
              <a:spcAft>
                <a:spcPts val="0"/>
              </a:spcAft>
              <a:buNone/>
            </a:pPr>
            <a:r>
              <a:rPr b="1" i="0" lang="en-US" sz="1800" u="none" cap="none" strike="noStrike">
                <a:solidFill>
                  <a:srgbClr val="002060"/>
                </a:solidFill>
                <a:latin typeface="Arial"/>
                <a:ea typeface="Arial"/>
                <a:cs typeface="Arial"/>
                <a:sym typeface="Arial"/>
              </a:rPr>
              <a:t>OnCollisionStay() </a:t>
            </a:r>
            <a:r>
              <a:rPr b="0" i="0" lang="en-US" sz="1800" u="none" cap="none" strike="noStrike">
                <a:solidFill>
                  <a:srgbClr val="002060"/>
                </a:solidFill>
                <a:latin typeface="Arial"/>
                <a:ea typeface="Arial"/>
                <a:cs typeface="Arial"/>
                <a:sym typeface="Arial"/>
              </a:rPr>
              <a:t>while the collision is still active</a:t>
            </a:r>
            <a:endParaRPr/>
          </a:p>
          <a:p>
            <a:pPr indent="-285750" lvl="1" marL="742950" marR="0" rtl="0" algn="l">
              <a:spcBef>
                <a:spcPts val="600"/>
              </a:spcBef>
              <a:spcAft>
                <a:spcPts val="0"/>
              </a:spcAft>
              <a:buNone/>
            </a:pPr>
            <a:r>
              <a:rPr b="1" i="0" lang="en-US" sz="1800" u="none" cap="none" strike="noStrike">
                <a:solidFill>
                  <a:srgbClr val="002060"/>
                </a:solidFill>
                <a:latin typeface="Arial"/>
                <a:ea typeface="Arial"/>
                <a:cs typeface="Arial"/>
                <a:sym typeface="Arial"/>
              </a:rPr>
              <a:t>OnCollisionExit() </a:t>
            </a:r>
            <a:r>
              <a:rPr b="0" i="0" lang="en-US" sz="1800" u="none" cap="none" strike="noStrike">
                <a:solidFill>
                  <a:srgbClr val="002060"/>
                </a:solidFill>
                <a:latin typeface="Arial"/>
                <a:ea typeface="Arial"/>
                <a:cs typeface="Arial"/>
                <a:sym typeface="Arial"/>
              </a:rPr>
              <a:t>when the collision has stopped occurring.</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One of the usual actions will be to </a:t>
            </a:r>
            <a:r>
              <a:rPr b="1" lang="en-US" sz="1800">
                <a:solidFill>
                  <a:srgbClr val="002060"/>
                </a:solidFill>
                <a:latin typeface="Arial"/>
                <a:ea typeface="Arial"/>
                <a:cs typeface="Arial"/>
                <a:sym typeface="Arial"/>
              </a:rPr>
              <a:t>find out what object has been collided</a:t>
            </a:r>
            <a:r>
              <a:rPr lang="en-US" sz="1800">
                <a:solidFill>
                  <a:srgbClr val="002060"/>
                </a:solidFill>
                <a:latin typeface="Arial"/>
                <a:ea typeface="Arial"/>
                <a:cs typeface="Arial"/>
                <a:sym typeface="Arial"/>
              </a:rPr>
              <a:t>. A good is the use of </a:t>
            </a:r>
            <a:r>
              <a:rPr b="1" lang="en-US" sz="1800">
                <a:solidFill>
                  <a:srgbClr val="002060"/>
                </a:solidFill>
                <a:latin typeface="Arial"/>
                <a:ea typeface="Arial"/>
                <a:cs typeface="Arial"/>
                <a:sym typeface="Arial"/>
              </a:rPr>
              <a:t>Tags</a:t>
            </a:r>
            <a:r>
              <a:rPr lang="en-US" sz="1800">
                <a:solidFill>
                  <a:srgbClr val="002060"/>
                </a:solidFill>
                <a:latin typeface="Arial"/>
                <a:ea typeface="Arial"/>
                <a:cs typeface="Arial"/>
                <a:sym typeface="Arial"/>
              </a:rPr>
              <a:t> for our objects</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Tags are labels </a:t>
            </a:r>
            <a:r>
              <a:rPr lang="en-US" sz="1800">
                <a:solidFill>
                  <a:srgbClr val="002060"/>
                </a:solidFill>
                <a:latin typeface="Arial"/>
                <a:ea typeface="Arial"/>
                <a:cs typeface="Arial"/>
                <a:sym typeface="Arial"/>
              </a:rPr>
              <a:t>that we can create and assign to objects to group according to their type (enemies, walls, etc.).</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In this way we can check if the Tag of the object with which collides is the one that interests us or not, to carry out the associated action.</a:t>
            </a:r>
            <a:endParaRPr/>
          </a:p>
        </p:txBody>
      </p:sp>
      <p:sp>
        <p:nvSpPr>
          <p:cNvPr id="1440" name="Google Shape;1440;p88">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89"/>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452" name="Google Shape;1452;p89"/>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453" name="Google Shape;1453;p89"/>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454" name="Google Shape;1454;p89"/>
          <p:cNvSpPr/>
          <p:nvPr/>
        </p:nvSpPr>
        <p:spPr>
          <a:xfrm>
            <a:off x="827367" y="246799"/>
            <a:ext cx="8072882"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002060"/>
                </a:solidFill>
                <a:latin typeface="Arial"/>
                <a:ea typeface="Arial"/>
                <a:cs typeface="Arial"/>
                <a:sym typeface="Arial"/>
              </a:rPr>
              <a:t>Developing scripts in C#: </a:t>
            </a:r>
            <a:endParaRPr/>
          </a:p>
          <a:p>
            <a:pPr indent="0" lvl="0" marL="0" marR="0" rtl="0" algn="ctr">
              <a:spcBef>
                <a:spcPts val="0"/>
              </a:spcBef>
              <a:spcAft>
                <a:spcPts val="0"/>
              </a:spcAft>
              <a:buNone/>
            </a:pPr>
            <a:r>
              <a:rPr b="1" lang="en-US" sz="2400">
                <a:solidFill>
                  <a:srgbClr val="002060"/>
                </a:solidFill>
                <a:latin typeface="Arial"/>
                <a:ea typeface="Arial"/>
                <a:cs typeface="Arial"/>
                <a:sym typeface="Arial"/>
              </a:rPr>
              <a:t>Accessing components</a:t>
            </a:r>
            <a:endParaRPr b="1" sz="2400">
              <a:solidFill>
                <a:srgbClr val="002060"/>
              </a:solidFill>
              <a:latin typeface="Arial"/>
              <a:ea typeface="Arial"/>
              <a:cs typeface="Arial"/>
              <a:sym typeface="Arial"/>
            </a:endParaRPr>
          </a:p>
        </p:txBody>
      </p:sp>
      <p:sp>
        <p:nvSpPr>
          <p:cNvPr id="1455" name="Google Shape;1455;p89"/>
          <p:cNvSpPr/>
          <p:nvPr/>
        </p:nvSpPr>
        <p:spPr>
          <a:xfrm>
            <a:off x="571622" y="1331565"/>
            <a:ext cx="8656933" cy="5293757"/>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2060"/>
                </a:solidFill>
                <a:latin typeface="Arial"/>
                <a:ea typeface="Arial"/>
                <a:cs typeface="Arial"/>
                <a:sym typeface="Arial"/>
              </a:rPr>
              <a:t>The simplest and most common case is where a script needs access to other Components </a:t>
            </a:r>
            <a:r>
              <a:rPr b="1" lang="en-US" sz="1800">
                <a:solidFill>
                  <a:srgbClr val="002060"/>
                </a:solidFill>
                <a:latin typeface="Arial"/>
                <a:ea typeface="Arial"/>
                <a:cs typeface="Arial"/>
                <a:sym typeface="Arial"/>
              </a:rPr>
              <a:t>attached to the same GameObject. </a:t>
            </a:r>
            <a:endParaRPr/>
          </a:p>
          <a:p>
            <a:pPr indent="0" lvl="0" marL="0" marR="0" rtl="0" algn="just">
              <a:spcBef>
                <a:spcPts val="600"/>
              </a:spcBef>
              <a:spcAft>
                <a:spcPts val="0"/>
              </a:spcAft>
              <a:buNone/>
            </a:pPr>
            <a:r>
              <a:rPr lang="en-US" sz="1800">
                <a:solidFill>
                  <a:srgbClr val="002060"/>
                </a:solidFill>
                <a:latin typeface="Arial"/>
                <a:ea typeface="Arial"/>
                <a:cs typeface="Arial"/>
                <a:sym typeface="Arial"/>
              </a:rPr>
              <a:t>A Component is actually an instance of a class so the first step is </a:t>
            </a:r>
            <a:r>
              <a:rPr b="1" lang="en-US" sz="1800">
                <a:solidFill>
                  <a:srgbClr val="002060"/>
                </a:solidFill>
                <a:latin typeface="Arial"/>
                <a:ea typeface="Arial"/>
                <a:cs typeface="Arial"/>
                <a:sym typeface="Arial"/>
              </a:rPr>
              <a:t>to get a reference to the Component instance </a:t>
            </a:r>
            <a:r>
              <a:rPr lang="en-US" sz="1800">
                <a:solidFill>
                  <a:srgbClr val="002060"/>
                </a:solidFill>
                <a:latin typeface="Arial"/>
                <a:ea typeface="Arial"/>
                <a:cs typeface="Arial"/>
                <a:sym typeface="Arial"/>
              </a:rPr>
              <a:t>you want to work with. This is done with the </a:t>
            </a:r>
            <a:r>
              <a:rPr b="1" lang="en-US" sz="1800">
                <a:solidFill>
                  <a:srgbClr val="002060"/>
                </a:solidFill>
                <a:latin typeface="Arial"/>
                <a:ea typeface="Arial"/>
                <a:cs typeface="Arial"/>
                <a:sym typeface="Arial"/>
              </a:rPr>
              <a:t>GetComponent</a:t>
            </a:r>
            <a:r>
              <a:rPr lang="en-US" sz="1800">
                <a:solidFill>
                  <a:srgbClr val="002060"/>
                </a:solidFill>
                <a:latin typeface="Arial"/>
                <a:ea typeface="Arial"/>
                <a:cs typeface="Arial"/>
                <a:sym typeface="Arial"/>
              </a:rPr>
              <a:t> function. Typically, you want to assign the Component object to a variable, which is done in C# using the following syntax:</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void Start ()  </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    Rigidbody rb = GetComponent&lt;Rigidbody&gt;();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Once you have a reference to a Component instance, you can set the values of its properties much as you would in the Inspector:</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void Start ()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    Rigidbody rb = GetComponent&lt;Rigidbody&gt;();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    // Change the mass of the object's Rigidbody.</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    rb.mass = 10f;</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a:t>
            </a:r>
            <a:endParaRPr/>
          </a:p>
        </p:txBody>
      </p:sp>
      <p:sp>
        <p:nvSpPr>
          <p:cNvPr id="1456" name="Google Shape;1456;p89">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90"/>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468" name="Google Shape;1468;p90"/>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469" name="Google Shape;1469;p90"/>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470" name="Google Shape;1470;p90"/>
          <p:cNvSpPr/>
          <p:nvPr/>
        </p:nvSpPr>
        <p:spPr>
          <a:xfrm>
            <a:off x="847875" y="877888"/>
            <a:ext cx="8728941" cy="4031873"/>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Considerations about collisions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All objects that move by physical forces must have their </a:t>
            </a:r>
            <a:r>
              <a:rPr b="1" lang="en-US" sz="1800">
                <a:solidFill>
                  <a:srgbClr val="002060"/>
                </a:solidFill>
                <a:latin typeface="Arial"/>
                <a:ea typeface="Arial"/>
                <a:cs typeface="Arial"/>
                <a:sym typeface="Arial"/>
              </a:rPr>
              <a:t>Rigidbody</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Detecting collisions involves </a:t>
            </a:r>
            <a:r>
              <a:rPr b="1" lang="en-US" sz="1800">
                <a:solidFill>
                  <a:srgbClr val="002060"/>
                </a:solidFill>
                <a:latin typeface="Arial"/>
                <a:ea typeface="Arial"/>
                <a:cs typeface="Arial"/>
                <a:sym typeface="Arial"/>
              </a:rPr>
              <a:t>having a Collider</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 Collider can be of a different </a:t>
            </a:r>
            <a:r>
              <a:rPr b="1" lang="en-US" sz="1800">
                <a:solidFill>
                  <a:srgbClr val="002060"/>
                </a:solidFill>
                <a:latin typeface="Arial"/>
                <a:ea typeface="Arial"/>
                <a:cs typeface="Arial"/>
                <a:sym typeface="Arial"/>
              </a:rPr>
              <a:t>geometry</a:t>
            </a:r>
            <a:r>
              <a:rPr lang="en-US" sz="1800">
                <a:solidFill>
                  <a:srgbClr val="002060"/>
                </a:solidFill>
                <a:latin typeface="Arial"/>
                <a:ea typeface="Arial"/>
                <a:cs typeface="Arial"/>
                <a:sym typeface="Arial"/>
              </a:rPr>
              <a:t> than the visual one. Usually simpler to simplify calculations.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A Collider can be of the mesh type but to detect collisions between Colliders type mesh, the meshes must be Convex (convex meshes).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We can </a:t>
            </a:r>
            <a:r>
              <a:rPr b="1" lang="en-US" sz="1800">
                <a:solidFill>
                  <a:srgbClr val="002060"/>
                </a:solidFill>
                <a:latin typeface="Arial"/>
                <a:ea typeface="Arial"/>
                <a:cs typeface="Arial"/>
                <a:sym typeface="Arial"/>
              </a:rPr>
              <a:t>create Colliders as the sum of several simple Collider</a:t>
            </a:r>
            <a:r>
              <a:rPr lang="en-US" sz="1800">
                <a:solidFill>
                  <a:srgbClr val="002060"/>
                </a:solidFill>
                <a:latin typeface="Arial"/>
                <a:ea typeface="Arial"/>
                <a:cs typeface="Arial"/>
                <a:sym typeface="Arial"/>
              </a:rPr>
              <a:t> (not of mesh type), for this we will add children to the GameObject with Colliders.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If we want objects with </a:t>
            </a:r>
            <a:r>
              <a:rPr b="1" lang="en-US" sz="1800">
                <a:solidFill>
                  <a:srgbClr val="002060"/>
                </a:solidFill>
                <a:latin typeface="Arial"/>
                <a:ea typeface="Arial"/>
                <a:cs typeface="Arial"/>
                <a:sym typeface="Arial"/>
              </a:rPr>
              <a:t>Colliders</a:t>
            </a:r>
            <a:r>
              <a:rPr lang="en-US" sz="1800">
                <a:solidFill>
                  <a:srgbClr val="002060"/>
                </a:solidFill>
                <a:latin typeface="Arial"/>
                <a:ea typeface="Arial"/>
                <a:cs typeface="Arial"/>
                <a:sym typeface="Arial"/>
              </a:rPr>
              <a:t> but without being subjected to the physical engine, at least one must have </a:t>
            </a:r>
            <a:r>
              <a:rPr b="1" lang="en-US" sz="1800">
                <a:solidFill>
                  <a:srgbClr val="002060"/>
                </a:solidFill>
                <a:latin typeface="Arial"/>
                <a:ea typeface="Arial"/>
                <a:cs typeface="Arial"/>
                <a:sym typeface="Arial"/>
              </a:rPr>
              <a:t>Rigidbody</a:t>
            </a:r>
            <a:r>
              <a:rPr lang="en-US" sz="1800">
                <a:solidFill>
                  <a:srgbClr val="002060"/>
                </a:solidFill>
                <a:latin typeface="Arial"/>
                <a:ea typeface="Arial"/>
                <a:cs typeface="Arial"/>
                <a:sym typeface="Arial"/>
              </a:rPr>
              <a:t> marked as </a:t>
            </a:r>
            <a:r>
              <a:rPr b="1" lang="en-US" sz="1800">
                <a:solidFill>
                  <a:srgbClr val="002060"/>
                </a:solidFill>
                <a:latin typeface="Arial"/>
                <a:ea typeface="Arial"/>
                <a:cs typeface="Arial"/>
                <a:sym typeface="Arial"/>
              </a:rPr>
              <a:t>IsKinematic</a:t>
            </a:r>
            <a:r>
              <a:rPr lang="en-US" sz="1800">
                <a:solidFill>
                  <a:srgbClr val="002060"/>
                </a:solidFill>
                <a:latin typeface="Arial"/>
                <a:ea typeface="Arial"/>
                <a:cs typeface="Arial"/>
                <a:sym typeface="Arial"/>
              </a:rPr>
              <a:t>, so that it will be not affect by physics.</a:t>
            </a:r>
            <a:endParaRPr/>
          </a:p>
        </p:txBody>
      </p:sp>
      <p:sp>
        <p:nvSpPr>
          <p:cNvPr id="1471" name="Google Shape;1471;p90"/>
          <p:cNvSpPr/>
          <p:nvPr/>
        </p:nvSpPr>
        <p:spPr>
          <a:xfrm>
            <a:off x="2211076" y="153314"/>
            <a:ext cx="542969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Collisions</a:t>
            </a:r>
            <a:endParaRPr/>
          </a:p>
        </p:txBody>
      </p:sp>
      <p:sp>
        <p:nvSpPr>
          <p:cNvPr id="1472" name="Google Shape;1472;p90">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91"/>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484" name="Google Shape;1484;p91"/>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485" name="Google Shape;1485;p91"/>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486" name="Google Shape;1486;p91"/>
          <p:cNvSpPr/>
          <p:nvPr/>
        </p:nvSpPr>
        <p:spPr>
          <a:xfrm>
            <a:off x="647700" y="1043533"/>
            <a:ext cx="8728941" cy="5006499"/>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public class Move : MonoBehaviour {</a:t>
            </a:r>
            <a:endParaRPr/>
          </a:p>
          <a:p>
            <a:pPr indent="0" lvl="0" marL="0" marR="0" rtl="0" algn="l">
              <a:spcBef>
                <a:spcPts val="100"/>
              </a:spcBef>
              <a:spcAft>
                <a:spcPts val="0"/>
              </a:spcAft>
              <a:buNone/>
            </a:pP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private Rigidbody rigidBody;  // 1.- The private variable</a:t>
            </a:r>
            <a:endParaRPr/>
          </a:p>
          <a:p>
            <a:pPr indent="0" lvl="0" marL="0" marR="0" rtl="0" algn="l">
              <a:spcBef>
                <a:spcPts val="100"/>
              </a:spcBef>
              <a:spcAft>
                <a:spcPts val="0"/>
              </a:spcAft>
              <a:buNone/>
            </a:pPr>
            <a:r>
              <a:rPr lang="en-US" sz="1800">
                <a:solidFill>
                  <a:srgbClr val="002060"/>
                </a:solidFill>
                <a:latin typeface="Arial"/>
                <a:ea typeface="Arial"/>
                <a:cs typeface="Arial"/>
                <a:sym typeface="Arial"/>
              </a:rPr>
              <a:t>    // Use this for initialization</a:t>
            </a:r>
            <a:endParaRPr/>
          </a:p>
          <a:p>
            <a:pPr indent="0" lvl="0" marL="0" marR="0" rtl="0" algn="l">
              <a:spcBef>
                <a:spcPts val="100"/>
              </a:spcBef>
              <a:spcAft>
                <a:spcPts val="0"/>
              </a:spcAft>
              <a:buNone/>
            </a:pP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void Start () {</a:t>
            </a:r>
            <a:endParaRPr/>
          </a:p>
          <a:p>
            <a:pPr indent="0" lvl="0" marL="0" marR="0" rtl="0" algn="l">
              <a:spcBef>
                <a:spcPts val="100"/>
              </a:spcBef>
              <a:spcAft>
                <a:spcPts val="0"/>
              </a:spcAft>
              <a:buNone/>
            </a:pPr>
            <a:r>
              <a:rPr b="1" lang="en-US" sz="1800">
                <a:solidFill>
                  <a:srgbClr val="002060"/>
                </a:solidFill>
                <a:latin typeface="Arial"/>
                <a:ea typeface="Arial"/>
                <a:cs typeface="Arial"/>
                <a:sym typeface="Arial"/>
              </a:rPr>
              <a:t>        // 2.- Accessing to the RigidBody component of the object: Only on time!</a:t>
            </a:r>
            <a:endParaRPr/>
          </a:p>
          <a:p>
            <a:pPr indent="0" lvl="0" marL="0" marR="0" rtl="0" algn="l">
              <a:spcBef>
                <a:spcPts val="100"/>
              </a:spcBef>
              <a:spcAft>
                <a:spcPts val="0"/>
              </a:spcAft>
              <a:buNone/>
            </a:pPr>
            <a:r>
              <a:rPr b="1" lang="en-US" sz="1800">
                <a:solidFill>
                  <a:srgbClr val="002060"/>
                </a:solidFill>
                <a:latin typeface="Arial"/>
                <a:ea typeface="Arial"/>
                <a:cs typeface="Arial"/>
                <a:sym typeface="Arial"/>
              </a:rPr>
              <a:t> 	rigidBody = GetComponent&lt;Rigidbody&gt;();    </a:t>
            </a:r>
            <a:endParaRPr/>
          </a:p>
          <a:p>
            <a:pPr indent="0" lvl="0" marL="0" marR="0" rtl="0" algn="l">
              <a:spcBef>
                <a:spcPts val="100"/>
              </a:spcBef>
              <a:spcAft>
                <a:spcPts val="0"/>
              </a:spcAft>
              <a:buNone/>
            </a:pPr>
            <a:r>
              <a:rPr b="1" lang="en-US" sz="1800">
                <a:solidFill>
                  <a:srgbClr val="002060"/>
                </a:solidFill>
                <a:latin typeface="Arial"/>
                <a:ea typeface="Arial"/>
                <a:cs typeface="Arial"/>
                <a:sym typeface="Arial"/>
              </a:rPr>
              <a:t>    } </a:t>
            </a:r>
            <a:endParaRPr/>
          </a:p>
          <a:p>
            <a:pPr indent="0" lvl="0" marL="0" marR="0" rtl="0" algn="l">
              <a:spcBef>
                <a:spcPts val="100"/>
              </a:spcBef>
              <a:spcAft>
                <a:spcPts val="0"/>
              </a:spcAft>
              <a:buNone/>
            </a:pPr>
            <a:r>
              <a:rPr lang="en-US" sz="1800">
                <a:solidFill>
                  <a:srgbClr val="002060"/>
                </a:solidFill>
                <a:latin typeface="Arial"/>
                <a:ea typeface="Arial"/>
                <a:cs typeface="Arial"/>
                <a:sym typeface="Arial"/>
              </a:rPr>
              <a:t>     // Update is called once per frame</a:t>
            </a:r>
            <a:endParaRPr sz="1800">
              <a:solidFill>
                <a:srgbClr val="002060"/>
              </a:solidFill>
              <a:latin typeface="Arial"/>
              <a:ea typeface="Arial"/>
              <a:cs typeface="Arial"/>
              <a:sym typeface="Arial"/>
            </a:endParaRPr>
          </a:p>
          <a:p>
            <a:pPr indent="0" lvl="0" marL="0" marR="0" rtl="0" algn="l">
              <a:spcBef>
                <a:spcPts val="100"/>
              </a:spcBef>
              <a:spcAft>
                <a:spcPts val="0"/>
              </a:spcAft>
              <a:buNone/>
            </a:pPr>
            <a:r>
              <a:rPr lang="en-US" sz="1800">
                <a:solidFill>
                  <a:srgbClr val="002060"/>
                </a:solidFill>
                <a:latin typeface="Arial"/>
                <a:ea typeface="Arial"/>
                <a:cs typeface="Arial"/>
                <a:sym typeface="Arial"/>
              </a:rPr>
              <a:t>    void Update()     {    }</a:t>
            </a:r>
            <a:endParaRPr/>
          </a:p>
          <a:p>
            <a:pPr indent="0" lvl="0" marL="0" marR="0" rtl="0" algn="l">
              <a:spcBef>
                <a:spcPts val="100"/>
              </a:spcBef>
              <a:spcAft>
                <a:spcPts val="0"/>
              </a:spcAft>
              <a:buNone/>
            </a:pPr>
            <a:r>
              <a:rPr b="1" lang="en-US" sz="1800">
                <a:solidFill>
                  <a:srgbClr val="002060"/>
                </a:solidFill>
                <a:latin typeface="Arial"/>
                <a:ea typeface="Arial"/>
                <a:cs typeface="Arial"/>
                <a:sym typeface="Arial"/>
              </a:rPr>
              <a:t>    private void FixedUpdate() {</a:t>
            </a:r>
            <a:endParaRPr/>
          </a:p>
          <a:p>
            <a:pPr indent="0" lvl="0" marL="0" marR="0" rtl="0" algn="l">
              <a:spcBef>
                <a:spcPts val="100"/>
              </a:spcBef>
              <a:spcAft>
                <a:spcPts val="0"/>
              </a:spcAft>
              <a:buNone/>
            </a:pPr>
            <a:r>
              <a:rPr lang="en-US" sz="1800">
                <a:solidFill>
                  <a:srgbClr val="002060"/>
                </a:solidFill>
                <a:latin typeface="Arial"/>
                <a:ea typeface="Arial"/>
                <a:cs typeface="Arial"/>
                <a:sym typeface="Arial"/>
              </a:rPr>
              <a:t>        // 3.- Using rigidBody every time. Pay attention to the mass of the object!</a:t>
            </a:r>
            <a:endParaRPr/>
          </a:p>
          <a:p>
            <a:pPr indent="0" lvl="0" marL="0" marR="0" rtl="0" algn="l">
              <a:spcBef>
                <a:spcPts val="100"/>
              </a:spcBef>
              <a:spcAft>
                <a:spcPts val="0"/>
              </a:spcAft>
              <a:buNone/>
            </a:pP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rigidBody.AddForce(</a:t>
            </a:r>
            <a:endParaRPr/>
          </a:p>
          <a:p>
            <a:pPr indent="0" lvl="0" marL="0" marR="0" rtl="0" algn="l">
              <a:spcBef>
                <a:spcPts val="100"/>
              </a:spcBef>
              <a:spcAft>
                <a:spcPts val="0"/>
              </a:spcAft>
              <a:buNone/>
            </a:pPr>
            <a:r>
              <a:rPr b="1" lang="en-US" sz="1800">
                <a:solidFill>
                  <a:srgbClr val="002060"/>
                </a:solidFill>
                <a:latin typeface="Arial"/>
                <a:ea typeface="Arial"/>
                <a:cs typeface="Arial"/>
                <a:sym typeface="Arial"/>
              </a:rPr>
              <a:t>                   new Vector3(Input.GetAxis("Horizontal"), </a:t>
            </a:r>
            <a:endParaRPr/>
          </a:p>
          <a:p>
            <a:pPr indent="0" lvl="0" marL="0" marR="0" rtl="0" algn="l">
              <a:spcBef>
                <a:spcPts val="100"/>
              </a:spcBef>
              <a:spcAft>
                <a:spcPts val="0"/>
              </a:spcAft>
              <a:buNone/>
            </a:pPr>
            <a:r>
              <a:rPr b="1" lang="en-US" sz="1800">
                <a:solidFill>
                  <a:srgbClr val="002060"/>
                </a:solidFill>
                <a:latin typeface="Arial"/>
                <a:ea typeface="Arial"/>
                <a:cs typeface="Arial"/>
                <a:sym typeface="Arial"/>
              </a:rPr>
              <a:t>                   0,    </a:t>
            </a:r>
            <a:endParaRPr/>
          </a:p>
          <a:p>
            <a:pPr indent="0" lvl="0" marL="0" marR="0" rtl="0" algn="l">
              <a:spcBef>
                <a:spcPts val="100"/>
              </a:spcBef>
              <a:spcAft>
                <a:spcPts val="0"/>
              </a:spcAft>
              <a:buNone/>
            </a:pPr>
            <a:r>
              <a:rPr b="1" lang="en-US" sz="1800">
                <a:solidFill>
                  <a:srgbClr val="002060"/>
                </a:solidFill>
                <a:latin typeface="Arial"/>
                <a:ea typeface="Arial"/>
                <a:cs typeface="Arial"/>
                <a:sym typeface="Arial"/>
              </a:rPr>
              <a:t>                   Input.GetAxis("Vertical")));</a:t>
            </a:r>
            <a:endParaRPr/>
          </a:p>
          <a:p>
            <a:pPr indent="0" lvl="0" marL="0" marR="0" rtl="0" algn="l">
              <a:spcBef>
                <a:spcPts val="100"/>
              </a:spcBef>
              <a:spcAft>
                <a:spcPts val="0"/>
              </a:spcAft>
              <a:buNone/>
            </a:pPr>
            <a:r>
              <a:rPr lang="en-US" sz="1800">
                <a:solidFill>
                  <a:srgbClr val="002060"/>
                </a:solidFill>
                <a:latin typeface="Arial"/>
                <a:ea typeface="Arial"/>
                <a:cs typeface="Arial"/>
                <a:sym typeface="Arial"/>
              </a:rPr>
              <a:t>    }</a:t>
            </a:r>
            <a:endParaRPr sz="1800">
              <a:solidFill>
                <a:srgbClr val="002060"/>
              </a:solidFill>
              <a:latin typeface="Arial"/>
              <a:ea typeface="Arial"/>
              <a:cs typeface="Arial"/>
              <a:sym typeface="Arial"/>
            </a:endParaRPr>
          </a:p>
          <a:p>
            <a:pPr indent="0" lvl="0" marL="0" marR="0" rtl="0" algn="l">
              <a:spcBef>
                <a:spcPts val="100"/>
              </a:spcBef>
              <a:spcAft>
                <a:spcPts val="0"/>
              </a:spcAft>
              <a:buNone/>
            </a:pPr>
            <a:r>
              <a:rPr lang="en-US" sz="1800">
                <a:solidFill>
                  <a:srgbClr val="002060"/>
                </a:solidFill>
                <a:latin typeface="Arial"/>
                <a:ea typeface="Arial"/>
                <a:cs typeface="Arial"/>
                <a:sym typeface="Arial"/>
              </a:rPr>
              <a:t>}</a:t>
            </a:r>
            <a:endParaRPr b="1" sz="1800">
              <a:solidFill>
                <a:srgbClr val="002060"/>
              </a:solidFill>
              <a:latin typeface="Arial"/>
              <a:ea typeface="Arial"/>
              <a:cs typeface="Arial"/>
              <a:sym typeface="Arial"/>
            </a:endParaRPr>
          </a:p>
        </p:txBody>
      </p:sp>
      <p:sp>
        <p:nvSpPr>
          <p:cNvPr id="1487" name="Google Shape;1487;p91"/>
          <p:cNvSpPr/>
          <p:nvPr/>
        </p:nvSpPr>
        <p:spPr>
          <a:xfrm>
            <a:off x="2015976" y="137630"/>
            <a:ext cx="542969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Collisions</a:t>
            </a:r>
            <a:endParaRPr/>
          </a:p>
        </p:txBody>
      </p:sp>
      <p:sp>
        <p:nvSpPr>
          <p:cNvPr id="1488" name="Google Shape;1488;p91">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92"/>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00" name="Google Shape;1500;p92"/>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501" name="Google Shape;1501;p92"/>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502" name="Google Shape;1502;p92"/>
          <p:cNvSpPr/>
          <p:nvPr/>
        </p:nvSpPr>
        <p:spPr>
          <a:xfrm>
            <a:off x="2624617" y="180975"/>
            <a:ext cx="517545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Triggers</a:t>
            </a:r>
            <a:endParaRPr/>
          </a:p>
        </p:txBody>
      </p:sp>
      <p:sp>
        <p:nvSpPr>
          <p:cNvPr id="1503" name="Google Shape;1503;p92"/>
          <p:cNvSpPr/>
          <p:nvPr/>
        </p:nvSpPr>
        <p:spPr>
          <a:xfrm>
            <a:off x="847875" y="877888"/>
            <a:ext cx="8728941" cy="3954929"/>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Triggers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Sometimes it can be interesting to know </a:t>
            </a:r>
            <a:r>
              <a:rPr b="1" lang="en-US" sz="1800">
                <a:solidFill>
                  <a:srgbClr val="002060"/>
                </a:solidFill>
                <a:latin typeface="Arial"/>
                <a:ea typeface="Arial"/>
                <a:cs typeface="Arial"/>
                <a:sym typeface="Arial"/>
              </a:rPr>
              <a:t>when our character has entered into  certain area or collided with some object </a:t>
            </a:r>
            <a:r>
              <a:rPr lang="en-US" sz="1800">
                <a:solidFill>
                  <a:srgbClr val="002060"/>
                </a:solidFill>
                <a:latin typeface="Arial"/>
                <a:ea typeface="Arial"/>
                <a:cs typeface="Arial"/>
                <a:sym typeface="Arial"/>
              </a:rPr>
              <a:t>but we do not want the physical engine produces a reaction to such a collision.</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We can create a GameObject whose objective is contain a </a:t>
            </a:r>
            <a:r>
              <a:rPr b="1" lang="en-US" sz="1800">
                <a:solidFill>
                  <a:srgbClr val="002060"/>
                </a:solidFill>
                <a:latin typeface="Arial"/>
                <a:ea typeface="Arial"/>
                <a:cs typeface="Arial"/>
                <a:sym typeface="Arial"/>
              </a:rPr>
              <a:t>Collider marked as isTrigger,</a:t>
            </a:r>
            <a:r>
              <a:rPr lang="en-US" sz="1800">
                <a:solidFill>
                  <a:srgbClr val="002060"/>
                </a:solidFill>
                <a:latin typeface="Arial"/>
                <a:ea typeface="Arial"/>
                <a:cs typeface="Arial"/>
                <a:sym typeface="Arial"/>
              </a:rPr>
              <a:t> sometimes even without mesh or render, so that our character can enter into it, </a:t>
            </a:r>
            <a:r>
              <a:rPr b="1" lang="en-US" sz="1800">
                <a:solidFill>
                  <a:srgbClr val="002060"/>
                </a:solidFill>
                <a:latin typeface="Arial"/>
                <a:ea typeface="Arial"/>
                <a:cs typeface="Arial"/>
                <a:sym typeface="Arial"/>
              </a:rPr>
              <a:t>as if it were transparent</a:t>
            </a:r>
            <a:r>
              <a:rPr lang="en-US" sz="1800">
                <a:solidFill>
                  <a:srgbClr val="002060"/>
                </a:solidFill>
                <a:latin typeface="Arial"/>
                <a:ea typeface="Arial"/>
                <a:cs typeface="Arial"/>
                <a:sym typeface="Arial"/>
              </a:rPr>
              <a:t>, and we can take a certain action.</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Objects marked as </a:t>
            </a:r>
            <a:r>
              <a:rPr b="1" lang="en-US" sz="1800">
                <a:solidFill>
                  <a:srgbClr val="002060"/>
                </a:solidFill>
                <a:latin typeface="Arial"/>
                <a:ea typeface="Arial"/>
                <a:cs typeface="Arial"/>
                <a:sym typeface="Arial"/>
              </a:rPr>
              <a:t>isTrigger</a:t>
            </a:r>
            <a:r>
              <a:rPr lang="en-US" sz="1800">
                <a:solidFill>
                  <a:srgbClr val="002060"/>
                </a:solidFill>
                <a:latin typeface="Arial"/>
                <a:ea typeface="Arial"/>
                <a:cs typeface="Arial"/>
                <a:sym typeface="Arial"/>
              </a:rPr>
              <a:t> fire in the other object events of type:</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	</a:t>
            </a:r>
            <a:r>
              <a:rPr b="1" lang="en-US" sz="1800">
                <a:solidFill>
                  <a:srgbClr val="002060"/>
                </a:solidFill>
                <a:latin typeface="Arial"/>
                <a:ea typeface="Arial"/>
                <a:cs typeface="Arial"/>
                <a:sym typeface="Arial"/>
              </a:rPr>
              <a:t>OnTriggerEnter()</a:t>
            </a:r>
            <a:endParaRPr sz="1800">
              <a:solidFill>
                <a:srgbClr val="002060"/>
              </a:solidFill>
              <a:latin typeface="Arial"/>
              <a:ea typeface="Arial"/>
              <a:cs typeface="Arial"/>
              <a:sym typeface="Arial"/>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	OnTriggerStay() </a:t>
            </a:r>
            <a:endParaRPr sz="1800">
              <a:solidFill>
                <a:srgbClr val="002060"/>
              </a:solidFill>
              <a:latin typeface="Arial"/>
              <a:ea typeface="Arial"/>
              <a:cs typeface="Arial"/>
              <a:sym typeface="Arial"/>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	OnTriggerExit()</a:t>
            </a:r>
            <a:r>
              <a:rPr lang="en-US" sz="1800">
                <a:solidFill>
                  <a:srgbClr val="002060"/>
                </a:solidFill>
                <a:latin typeface="Arial"/>
                <a:ea typeface="Arial"/>
                <a:cs typeface="Arial"/>
                <a:sym typeface="Arial"/>
              </a:rPr>
              <a:t>.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They work in a similar way to the </a:t>
            </a:r>
            <a:r>
              <a:rPr b="1" lang="en-US" sz="1800">
                <a:solidFill>
                  <a:srgbClr val="002060"/>
                </a:solidFill>
                <a:latin typeface="Arial"/>
                <a:ea typeface="Arial"/>
                <a:cs typeface="Arial"/>
                <a:sym typeface="Arial"/>
              </a:rPr>
              <a:t>OnCollision</a:t>
            </a:r>
            <a:r>
              <a:rPr lang="en-US" sz="1800">
                <a:solidFill>
                  <a:srgbClr val="002060"/>
                </a:solidFill>
                <a:latin typeface="Arial"/>
                <a:ea typeface="Arial"/>
                <a:cs typeface="Arial"/>
                <a:sym typeface="Arial"/>
              </a:rPr>
              <a:t>.</a:t>
            </a:r>
            <a:endParaRPr/>
          </a:p>
        </p:txBody>
      </p:sp>
      <p:sp>
        <p:nvSpPr>
          <p:cNvPr id="1504" name="Google Shape;1504;p92">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93"/>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16" name="Google Shape;1516;p93"/>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517" name="Google Shape;1517;p93"/>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518" name="Google Shape;1518;p93"/>
          <p:cNvSpPr/>
          <p:nvPr/>
        </p:nvSpPr>
        <p:spPr>
          <a:xfrm>
            <a:off x="1151880" y="195021"/>
            <a:ext cx="740439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Accessing components</a:t>
            </a:r>
            <a:endParaRPr/>
          </a:p>
        </p:txBody>
      </p:sp>
      <p:sp>
        <p:nvSpPr>
          <p:cNvPr id="1519" name="Google Shape;1519;p93"/>
          <p:cNvSpPr/>
          <p:nvPr/>
        </p:nvSpPr>
        <p:spPr>
          <a:xfrm>
            <a:off x="847875" y="877888"/>
            <a:ext cx="8728941" cy="524759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Access to components through scripts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One of the most interesting features of the scripts is their </a:t>
            </a:r>
            <a:r>
              <a:rPr b="1" lang="en-US" sz="1800">
                <a:solidFill>
                  <a:srgbClr val="002060"/>
                </a:solidFill>
                <a:latin typeface="Arial"/>
                <a:ea typeface="Arial"/>
                <a:cs typeface="Arial"/>
                <a:sym typeface="Arial"/>
              </a:rPr>
              <a:t>ability to access to any of the components</a:t>
            </a:r>
            <a:r>
              <a:rPr lang="en-US" sz="1800">
                <a:solidFill>
                  <a:srgbClr val="002060"/>
                </a:solidFill>
                <a:latin typeface="Arial"/>
                <a:ea typeface="Arial"/>
                <a:cs typeface="Arial"/>
                <a:sym typeface="Arial"/>
              </a:rPr>
              <a:t> of the object and consult and / or modify its properties.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To access any component:</a:t>
            </a:r>
            <a:endParaRPr/>
          </a:p>
          <a:p>
            <a:pPr indent="0" lvl="0" marL="0" marR="0" rtl="0" algn="l">
              <a:spcBef>
                <a:spcPts val="600"/>
              </a:spcBef>
              <a:spcAft>
                <a:spcPts val="0"/>
              </a:spcAft>
              <a:buNone/>
            </a:pPr>
            <a:r>
              <a:rPr lang="en-US" sz="1800">
                <a:solidFill>
                  <a:srgbClr val="009695"/>
                </a:solidFill>
                <a:latin typeface="Consolas"/>
                <a:ea typeface="Consolas"/>
                <a:cs typeface="Consolas"/>
                <a:sym typeface="Consolas"/>
              </a:rPr>
              <a:t>	</a:t>
            </a:r>
            <a:r>
              <a:rPr lang="en-US" sz="1800">
                <a:solidFill>
                  <a:srgbClr val="002060"/>
                </a:solidFill>
                <a:latin typeface="Consolas"/>
                <a:ea typeface="Consolas"/>
                <a:cs typeface="Consolas"/>
                <a:sym typeface="Consolas"/>
              </a:rPr>
              <a:t>gameObject.GetComponent &lt;Component&gt; ()</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where Component will be the class that defines the component we want to access.</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Example</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void OnCollisionEnter(Collision other) {</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	GameObject other = other.gameObject;</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	if (other.tag == "Target") {</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		print ("Collision with object.");</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		Mesh m = other.GetComponent &lt;MeshFilter&gt;(). Mesh;</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		print ("Size:" + m.bounds.size);</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	}</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a:t>
            </a:r>
            <a:endParaRPr/>
          </a:p>
        </p:txBody>
      </p:sp>
      <p:sp>
        <p:nvSpPr>
          <p:cNvPr id="1520" name="Google Shape;1520;p93">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0" name="Shape 280"/>
        <p:cNvGrpSpPr/>
        <p:nvPr/>
      </p:nvGrpSpPr>
      <p:grpSpPr>
        <a:xfrm>
          <a:off x="0" y="0"/>
          <a:ext cx="0" cy="0"/>
          <a:chOff x="0" y="0"/>
          <a:chExt cx="0" cy="0"/>
        </a:xfrm>
      </p:grpSpPr>
      <p:sp>
        <p:nvSpPr>
          <p:cNvPr id="281" name="Google Shape;281;p31"/>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82" name="Google Shape;282;p31"/>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pic>
        <p:nvPicPr>
          <p:cNvPr id="283" name="Google Shape;283;p31"/>
          <p:cNvPicPr preferRelativeResize="0"/>
          <p:nvPr/>
        </p:nvPicPr>
        <p:blipFill rotWithShape="1">
          <a:blip r:embed="rId4">
            <a:alphaModFix/>
          </a:blip>
          <a:srcRect b="0" l="0" r="0" t="0"/>
          <a:stretch/>
        </p:blipFill>
        <p:spPr>
          <a:xfrm>
            <a:off x="8928744" y="180975"/>
            <a:ext cx="885825" cy="647700"/>
          </a:xfrm>
          <a:prstGeom prst="rect">
            <a:avLst/>
          </a:prstGeom>
          <a:noFill/>
          <a:ln>
            <a:noFill/>
          </a:ln>
        </p:spPr>
      </p:pic>
      <p:sp>
        <p:nvSpPr>
          <p:cNvPr id="284" name="Google Shape;284;p31">
            <a:hlinkClick action="ppaction://hlinksldjump" r:id="rId5"/>
          </p:cNvPr>
          <p:cNvSpPr/>
          <p:nvPr/>
        </p:nvSpPr>
        <p:spPr>
          <a:xfrm>
            <a:off x="8001349" y="6901469"/>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85" name="Google Shape;285;p31"/>
          <p:cNvPicPr preferRelativeResize="0"/>
          <p:nvPr/>
        </p:nvPicPr>
        <p:blipFill>
          <a:blip r:embed="rId7">
            <a:alphaModFix/>
          </a:blip>
          <a:stretch>
            <a:fillRect/>
          </a:stretch>
        </p:blipFill>
        <p:spPr>
          <a:xfrm>
            <a:off x="141500" y="1123950"/>
            <a:ext cx="9775825" cy="5099137"/>
          </a:xfrm>
          <a:prstGeom prst="rect">
            <a:avLst/>
          </a:prstGeom>
          <a:noFill/>
          <a:ln>
            <a:noFill/>
          </a:ln>
        </p:spPr>
      </p:pic>
      <p:sp>
        <p:nvSpPr>
          <p:cNvPr id="286" name="Google Shape;286;p31"/>
          <p:cNvSpPr/>
          <p:nvPr/>
        </p:nvSpPr>
        <p:spPr>
          <a:xfrm>
            <a:off x="350752" y="6679800"/>
            <a:ext cx="3420600" cy="40020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539750" marR="0" rtl="0" algn="l">
              <a:spcBef>
                <a:spcPts val="0"/>
              </a:spcBef>
              <a:spcAft>
                <a:spcPts val="0"/>
              </a:spcAft>
              <a:buNone/>
            </a:pPr>
            <a:r>
              <a:rPr b="1" lang="en-US" sz="1600">
                <a:solidFill>
                  <a:srgbClr val="000080"/>
                </a:solidFill>
              </a:rPr>
              <a:t>Més informació </a:t>
            </a:r>
            <a:r>
              <a:rPr b="1" lang="en-US" sz="1600">
                <a:solidFill>
                  <a:srgbClr val="000080"/>
                </a:solidFill>
                <a:latin typeface="Arial"/>
                <a:ea typeface="Arial"/>
                <a:cs typeface="Arial"/>
                <a:sym typeface="Arial"/>
              </a:rPr>
              <a:t> </a:t>
            </a:r>
            <a:r>
              <a:rPr b="1" lang="en-US" sz="2000" u="sng">
                <a:solidFill>
                  <a:srgbClr val="002060"/>
                </a:solidFill>
                <a:hlinkClick r:id="rId8">
                  <a:extLst>
                    <a:ext uri="{A12FA001-AC4F-418D-AE19-62706E023703}">
                      <ahyp:hlinkClr val="tx"/>
                    </a:ext>
                  </a:extLst>
                </a:hlinkClick>
              </a:rPr>
              <a:t>ací</a:t>
            </a:r>
            <a:endParaRPr b="1" sz="2000">
              <a:solidFill>
                <a:srgbClr val="002060"/>
              </a:solidFill>
              <a:latin typeface="Arial"/>
              <a:ea typeface="Arial"/>
              <a:cs typeface="Arial"/>
              <a:sym typeface="Arial"/>
            </a:endParaRPr>
          </a:p>
        </p:txBody>
      </p:sp>
      <p:sp>
        <p:nvSpPr>
          <p:cNvPr id="287" name="Google Shape;287;p31"/>
          <p:cNvSpPr/>
          <p:nvPr/>
        </p:nvSpPr>
        <p:spPr>
          <a:xfrm>
            <a:off x="326539" y="6599445"/>
            <a:ext cx="562500" cy="5607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8" name="Google Shape;288;p31"/>
          <p:cNvSpPr txBox="1"/>
          <p:nvPr/>
        </p:nvSpPr>
        <p:spPr>
          <a:xfrm>
            <a:off x="2210198" y="208096"/>
            <a:ext cx="5638500" cy="539400"/>
          </a:xfrm>
          <a:prstGeom prst="rect">
            <a:avLst/>
          </a:prstGeom>
          <a:noFill/>
          <a:ln>
            <a:noFill/>
          </a:ln>
        </p:spPr>
        <p:txBody>
          <a:bodyPr anchorCtr="0" anchor="t" bIns="45000" lIns="90000" spcFirstLastPara="1" rIns="90000" wrap="square" tIns="108350">
            <a:noAutofit/>
          </a:bodyPr>
          <a:lstStyle/>
          <a:p>
            <a:pPr indent="0" lvl="0" marL="0" marR="0" rtl="0" algn="ctr">
              <a:spcBef>
                <a:spcPts val="0"/>
              </a:spcBef>
              <a:spcAft>
                <a:spcPts val="0"/>
              </a:spcAft>
              <a:buClr>
                <a:srgbClr val="000080"/>
              </a:buClr>
              <a:buSzPts val="2400"/>
              <a:buFont typeface="Times New Roman"/>
              <a:buNone/>
            </a:pPr>
            <a:r>
              <a:rPr b="1" lang="en-US" sz="2400">
                <a:solidFill>
                  <a:srgbClr val="000080"/>
                </a:solidFill>
              </a:rPr>
              <a:t>Un bon moment per als videojocs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94"/>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32" name="Google Shape;1532;p94"/>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533" name="Google Shape;1533;p94"/>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534" name="Google Shape;1534;p94"/>
          <p:cNvSpPr/>
          <p:nvPr/>
        </p:nvSpPr>
        <p:spPr>
          <a:xfrm>
            <a:off x="847875" y="877888"/>
            <a:ext cx="8728941" cy="3554819"/>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Access to components through scripts</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Example:</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void OnCollisionEnter(Collision other) {</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	GameObject o = other.gameObject;</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	if (o.tag == "Target") {</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		o.GetComponent &lt;MeshRenderer&gt; (). material.color * = 1.2f;</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	}</a:t>
            </a:r>
            <a:endParaRPr/>
          </a:p>
          <a:p>
            <a:pPr indent="0" lvl="0" marL="0" marR="0" rtl="0" algn="l">
              <a:spcBef>
                <a:spcPts val="600"/>
              </a:spcBef>
              <a:spcAft>
                <a:spcPts val="0"/>
              </a:spcAft>
              <a:buNone/>
            </a:pPr>
            <a:r>
              <a:rPr lang="en-US" sz="1800">
                <a:solidFill>
                  <a:srgbClr val="002060"/>
                </a:solidFill>
                <a:latin typeface="Consolas"/>
                <a:ea typeface="Consolas"/>
                <a:cs typeface="Consolas"/>
                <a:sym typeface="Consolas"/>
              </a:rPr>
              <a: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In this example when colliding with an object we increase the color intensity by 20% and therefore the object becomes clearer.</a:t>
            </a:r>
            <a:endParaRPr sz="1800">
              <a:solidFill>
                <a:srgbClr val="002060"/>
              </a:solidFill>
              <a:latin typeface="Consolas"/>
              <a:ea typeface="Consolas"/>
              <a:cs typeface="Consolas"/>
              <a:sym typeface="Consolas"/>
            </a:endParaRPr>
          </a:p>
        </p:txBody>
      </p:sp>
      <p:sp>
        <p:nvSpPr>
          <p:cNvPr id="1535" name="Google Shape;1535;p94"/>
          <p:cNvSpPr/>
          <p:nvPr/>
        </p:nvSpPr>
        <p:spPr>
          <a:xfrm>
            <a:off x="1151880" y="195021"/>
            <a:ext cx="740439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Accessing components</a:t>
            </a:r>
            <a:endParaRPr/>
          </a:p>
        </p:txBody>
      </p:sp>
      <p:sp>
        <p:nvSpPr>
          <p:cNvPr id="1536" name="Google Shape;1536;p94">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95"/>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48" name="Google Shape;1548;p95"/>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549" name="Google Shape;1549;p95"/>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550" name="Google Shape;1550;p95"/>
          <p:cNvSpPr/>
          <p:nvPr/>
        </p:nvSpPr>
        <p:spPr>
          <a:xfrm>
            <a:off x="2569834" y="212321"/>
            <a:ext cx="4987263"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002060"/>
                </a:solidFill>
                <a:latin typeface="Arial"/>
                <a:ea typeface="Arial"/>
                <a:cs typeface="Arial"/>
                <a:sym typeface="Arial"/>
              </a:rPr>
              <a:t>Developing scripts in C#: </a:t>
            </a:r>
            <a:endParaRPr/>
          </a:p>
          <a:p>
            <a:pPr indent="0" lvl="0" marL="0" marR="0" rtl="0" algn="ctr">
              <a:spcBef>
                <a:spcPts val="0"/>
              </a:spcBef>
              <a:spcAft>
                <a:spcPts val="0"/>
              </a:spcAft>
              <a:buNone/>
            </a:pPr>
            <a:r>
              <a:rPr b="1" lang="en-US" sz="2400">
                <a:solidFill>
                  <a:srgbClr val="002060"/>
                </a:solidFill>
                <a:latin typeface="Arial"/>
                <a:ea typeface="Arial"/>
                <a:cs typeface="Arial"/>
                <a:sym typeface="Arial"/>
              </a:rPr>
              <a:t>Communication between objects</a:t>
            </a:r>
            <a:endParaRPr/>
          </a:p>
        </p:txBody>
      </p:sp>
      <p:sp>
        <p:nvSpPr>
          <p:cNvPr id="1551" name="Google Shape;1551;p95"/>
          <p:cNvSpPr/>
          <p:nvPr/>
        </p:nvSpPr>
        <p:spPr>
          <a:xfrm>
            <a:off x="647700" y="1331565"/>
            <a:ext cx="8728941" cy="4585871"/>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Communication between objects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There </a:t>
            </a:r>
            <a:r>
              <a:rPr b="1" lang="en-US" sz="1800">
                <a:solidFill>
                  <a:srgbClr val="002060"/>
                </a:solidFill>
                <a:latin typeface="Arial"/>
                <a:ea typeface="Arial"/>
                <a:cs typeface="Arial"/>
                <a:sym typeface="Arial"/>
              </a:rPr>
              <a:t>are several ways to communicate between objects</a:t>
            </a:r>
            <a:r>
              <a:rPr lang="en-US" sz="1800">
                <a:solidFill>
                  <a:srgbClr val="002060"/>
                </a:solidFill>
                <a:latin typeface="Arial"/>
                <a:ea typeface="Arial"/>
                <a:cs typeface="Arial"/>
                <a:sym typeface="Arial"/>
              </a:rPr>
              <a:t>:</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Explicitly</a:t>
            </a:r>
            <a:r>
              <a:rPr lang="en-US" sz="1800">
                <a:solidFill>
                  <a:srgbClr val="002060"/>
                </a:solidFill>
                <a:latin typeface="Arial"/>
                <a:ea typeface="Arial"/>
                <a:cs typeface="Arial"/>
                <a:sym typeface="Arial"/>
              </a:rPr>
              <a:t>, by means of a public variable in a script in the another object dragged into the editor.</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Using transform.Find </a:t>
            </a:r>
            <a:r>
              <a:rPr lang="en-US" sz="1800">
                <a:solidFill>
                  <a:srgbClr val="002060"/>
                </a:solidFill>
                <a:latin typeface="Arial"/>
                <a:ea typeface="Arial"/>
                <a:cs typeface="Arial"/>
                <a:sym typeface="Arial"/>
              </a:rPr>
              <a:t>(name of the GameObject) that will search within its hierarchy.</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Accessing all the children</a:t>
            </a:r>
            <a:r>
              <a:rPr lang="en-US" sz="1800">
                <a:solidFill>
                  <a:srgbClr val="002060"/>
                </a:solidFill>
                <a:latin typeface="Arial"/>
                <a:ea typeface="Arial"/>
                <a:cs typeface="Arial"/>
                <a:sym typeface="Arial"/>
              </a:rPr>
              <a:t>: foreach (Transform child in transform) </a:t>
            </a:r>
            <a:endParaRPr/>
          </a:p>
          <a:p>
            <a:pPr indent="-285750" lvl="0" marL="285750" marR="0" rtl="0" algn="l">
              <a:spcBef>
                <a:spcPts val="600"/>
              </a:spcBef>
              <a:spcAft>
                <a:spcPts val="0"/>
              </a:spcAft>
              <a:buClr>
                <a:srgbClr val="000000"/>
              </a:buClr>
              <a:buSzPts val="1800"/>
              <a:buFont typeface="Arial"/>
              <a:buChar char="•"/>
            </a:pPr>
            <a:r>
              <a:rPr b="1" lang="en-US" sz="1800">
                <a:solidFill>
                  <a:srgbClr val="002060"/>
                </a:solidFill>
                <a:latin typeface="Arial"/>
                <a:ea typeface="Arial"/>
                <a:cs typeface="Arial"/>
                <a:sym typeface="Arial"/>
              </a:rPr>
              <a:t>Using the static method GameObject.Find </a:t>
            </a:r>
            <a:r>
              <a:rPr lang="en-US" sz="1800">
                <a:solidFill>
                  <a:srgbClr val="002060"/>
                </a:solidFill>
                <a:latin typeface="Arial"/>
                <a:ea typeface="Arial"/>
                <a:cs typeface="Arial"/>
                <a:sym typeface="Arial"/>
              </a:rPr>
              <a:t>(name GameObject) that will search for active objects with that name. It is not very advisable, it is more efficient to search by Tag with GameObject.FindWithTag (tag).</a:t>
            </a:r>
            <a:endParaRPr/>
          </a:p>
          <a:p>
            <a:pPr indent="-285750" lvl="0" marL="285750" marR="0" rtl="0" algn="l">
              <a:spcBef>
                <a:spcPts val="600"/>
              </a:spcBef>
              <a:spcAft>
                <a:spcPts val="0"/>
              </a:spcAft>
              <a:buClr>
                <a:srgbClr val="000000"/>
              </a:buClr>
              <a:buSzPts val="1800"/>
              <a:buFont typeface="Arial"/>
              <a:buChar char="•"/>
            </a:pPr>
            <a:r>
              <a:rPr lang="en-US" sz="1800">
                <a:solidFill>
                  <a:srgbClr val="002060"/>
                </a:solidFill>
                <a:latin typeface="Arial"/>
                <a:ea typeface="Arial"/>
                <a:cs typeface="Arial"/>
                <a:sym typeface="Arial"/>
              </a:rPr>
              <a:t>Using </a:t>
            </a:r>
            <a:r>
              <a:rPr b="1" lang="en-US" sz="1800">
                <a:solidFill>
                  <a:srgbClr val="002060"/>
                </a:solidFill>
                <a:latin typeface="Arial"/>
                <a:ea typeface="Arial"/>
                <a:cs typeface="Arial"/>
                <a:sym typeface="Arial"/>
              </a:rPr>
              <a:t>SendMessage</a:t>
            </a:r>
            <a:r>
              <a:rPr lang="en-US" sz="1800">
                <a:solidFill>
                  <a:srgbClr val="002060"/>
                </a:solidFill>
                <a:latin typeface="Arial"/>
                <a:ea typeface="Arial"/>
                <a:cs typeface="Arial"/>
                <a:sym typeface="Arial"/>
              </a:rPr>
              <a:t> and </a:t>
            </a:r>
            <a:r>
              <a:rPr b="1" lang="en-US" sz="1800">
                <a:solidFill>
                  <a:srgbClr val="002060"/>
                </a:solidFill>
                <a:latin typeface="Arial"/>
                <a:ea typeface="Arial"/>
                <a:cs typeface="Arial"/>
                <a:sym typeface="Arial"/>
              </a:rPr>
              <a:t>BroadcastMessage</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Object searches must be performed </a:t>
            </a:r>
            <a:r>
              <a:rPr lang="en-US" sz="1800">
                <a:solidFill>
                  <a:srgbClr val="002060"/>
                </a:solidFill>
                <a:latin typeface="Arial"/>
                <a:ea typeface="Arial"/>
                <a:cs typeface="Arial"/>
                <a:sym typeface="Arial"/>
              </a:rPr>
              <a:t>in the methods </a:t>
            </a:r>
            <a:r>
              <a:rPr b="1" lang="en-US" sz="1800">
                <a:solidFill>
                  <a:srgbClr val="002060"/>
                </a:solidFill>
                <a:latin typeface="Arial"/>
                <a:ea typeface="Arial"/>
                <a:cs typeface="Arial"/>
                <a:sym typeface="Arial"/>
              </a:rPr>
              <a:t>Start() or Awake() </a:t>
            </a:r>
            <a:r>
              <a:rPr lang="en-US" sz="1800">
                <a:solidFill>
                  <a:srgbClr val="002060"/>
                </a:solidFill>
                <a:latin typeface="Arial"/>
                <a:ea typeface="Arial"/>
                <a:cs typeface="Arial"/>
                <a:sym typeface="Arial"/>
              </a:rPr>
              <a:t>keeping its value in variables. </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They should never be done in the Update() methods.</a:t>
            </a:r>
            <a:endParaRPr b="1" sz="1800">
              <a:solidFill>
                <a:srgbClr val="002060"/>
              </a:solidFill>
              <a:latin typeface="Consolas"/>
              <a:ea typeface="Consolas"/>
              <a:cs typeface="Consolas"/>
              <a:sym typeface="Consolas"/>
            </a:endParaRPr>
          </a:p>
        </p:txBody>
      </p:sp>
      <p:sp>
        <p:nvSpPr>
          <p:cNvPr id="1552" name="Google Shape;1552;p95">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96"/>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64" name="Google Shape;1564;p96"/>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565" name="Google Shape;1565;p96"/>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566" name="Google Shape;1566;p96"/>
          <p:cNvSpPr/>
          <p:nvPr/>
        </p:nvSpPr>
        <p:spPr>
          <a:xfrm>
            <a:off x="588033" y="1194514"/>
            <a:ext cx="8800949" cy="5170646"/>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SendMessage and BroadcastMessage</a:t>
            </a:r>
            <a:endParaRPr b="1" sz="1800">
              <a:solidFill>
                <a:srgbClr val="002060"/>
              </a:solidFill>
              <a:latin typeface="Arial"/>
              <a:ea typeface="Arial"/>
              <a:cs typeface="Arial"/>
              <a:sym typeface="Arial"/>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With </a:t>
            </a:r>
            <a:r>
              <a:rPr b="1" lang="en-US" sz="1800">
                <a:solidFill>
                  <a:srgbClr val="002060"/>
                </a:solidFill>
                <a:latin typeface="Arial"/>
                <a:ea typeface="Arial"/>
                <a:cs typeface="Arial"/>
                <a:sym typeface="Arial"/>
              </a:rPr>
              <a:t>SendMessage</a:t>
            </a:r>
            <a:r>
              <a:rPr lang="en-US" sz="1800">
                <a:solidFill>
                  <a:srgbClr val="002060"/>
                </a:solidFill>
                <a:latin typeface="Arial"/>
                <a:ea typeface="Arial"/>
                <a:cs typeface="Arial"/>
                <a:sym typeface="Arial"/>
              </a:rPr>
              <a:t> we can execute a method of any script associated to a GameObject.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With </a:t>
            </a:r>
            <a:r>
              <a:rPr b="1" lang="en-US" sz="1800">
                <a:solidFill>
                  <a:srgbClr val="002060"/>
                </a:solidFill>
                <a:latin typeface="Arial"/>
                <a:ea typeface="Arial"/>
                <a:cs typeface="Arial"/>
                <a:sym typeface="Arial"/>
              </a:rPr>
              <a:t>BroadcastMessage</a:t>
            </a:r>
            <a:r>
              <a:rPr lang="en-US" sz="1800">
                <a:solidFill>
                  <a:srgbClr val="002060"/>
                </a:solidFill>
                <a:latin typeface="Arial"/>
                <a:ea typeface="Arial"/>
                <a:cs typeface="Arial"/>
                <a:sym typeface="Arial"/>
              </a:rPr>
              <a:t> we can execute a method of any script associated to a GameObject and also in all children that can have this same method in your scripts.</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Example:</a:t>
            </a:r>
            <a:endParaRPr/>
          </a:p>
          <a:p>
            <a:pPr indent="182563" lvl="0" marL="0" marR="0" rtl="0" algn="l">
              <a:spcBef>
                <a:spcPts val="600"/>
              </a:spcBef>
              <a:spcAft>
                <a:spcPts val="0"/>
              </a:spcAft>
              <a:buNone/>
            </a:pPr>
            <a:r>
              <a:rPr lang="en-US" sz="1800">
                <a:solidFill>
                  <a:srgbClr val="002060"/>
                </a:solidFill>
                <a:latin typeface="Consolas"/>
                <a:ea typeface="Consolas"/>
                <a:cs typeface="Consolas"/>
                <a:sym typeface="Consolas"/>
              </a:rPr>
              <a:t>public GameObject receiver;</a:t>
            </a:r>
            <a:endParaRPr/>
          </a:p>
          <a:p>
            <a:pPr indent="182563" lvl="0" marL="0" marR="0" rtl="0" algn="l">
              <a:spcBef>
                <a:spcPts val="600"/>
              </a:spcBef>
              <a:spcAft>
                <a:spcPts val="0"/>
              </a:spcAft>
              <a:buNone/>
            </a:pPr>
            <a:r>
              <a:rPr lang="en-US" sz="1800">
                <a:solidFill>
                  <a:srgbClr val="002060"/>
                </a:solidFill>
                <a:latin typeface="Consolas"/>
                <a:ea typeface="Consolas"/>
                <a:cs typeface="Consolas"/>
                <a:sym typeface="Consolas"/>
              </a:rPr>
              <a:t>...</a:t>
            </a:r>
            <a:endParaRPr/>
          </a:p>
          <a:p>
            <a:pPr indent="182563" lvl="0" marL="0" marR="0" rtl="0" algn="l">
              <a:spcBef>
                <a:spcPts val="600"/>
              </a:spcBef>
              <a:spcAft>
                <a:spcPts val="0"/>
              </a:spcAft>
              <a:buNone/>
            </a:pPr>
            <a:r>
              <a:rPr lang="en-US" sz="1800">
                <a:solidFill>
                  <a:srgbClr val="002060"/>
                </a:solidFill>
                <a:latin typeface="Consolas"/>
                <a:ea typeface="Consolas"/>
                <a:cs typeface="Consolas"/>
                <a:sym typeface="Consolas"/>
              </a:rPr>
              <a:t>void Update () {</a:t>
            </a:r>
            <a:endParaRPr/>
          </a:p>
          <a:p>
            <a:pPr indent="182563" lvl="0" marL="0" marR="0" rtl="0" algn="l">
              <a:spcBef>
                <a:spcPts val="600"/>
              </a:spcBef>
              <a:spcAft>
                <a:spcPts val="0"/>
              </a:spcAft>
              <a:buNone/>
            </a:pPr>
            <a:r>
              <a:rPr lang="en-US" sz="1800">
                <a:solidFill>
                  <a:srgbClr val="002060"/>
                </a:solidFill>
                <a:latin typeface="Consolas"/>
                <a:ea typeface="Consolas"/>
                <a:cs typeface="Consolas"/>
                <a:sym typeface="Consolas"/>
              </a:rPr>
              <a:t>	...</a:t>
            </a:r>
            <a:endParaRPr/>
          </a:p>
          <a:p>
            <a:pPr indent="182563" lvl="0" marL="0" marR="0" rtl="0" algn="l">
              <a:spcBef>
                <a:spcPts val="600"/>
              </a:spcBef>
              <a:spcAft>
                <a:spcPts val="0"/>
              </a:spcAft>
              <a:buNone/>
            </a:pPr>
            <a:r>
              <a:rPr lang="en-US" sz="1800">
                <a:solidFill>
                  <a:srgbClr val="002060"/>
                </a:solidFill>
                <a:latin typeface="Consolas"/>
                <a:ea typeface="Consolas"/>
                <a:cs typeface="Consolas"/>
                <a:sym typeface="Consolas"/>
              </a:rPr>
              <a:t>	receiver.SendMessage ("Die");</a:t>
            </a:r>
            <a:endParaRPr/>
          </a:p>
          <a:p>
            <a:pPr indent="182563" lvl="0" marL="0" marR="0" rtl="0" algn="l">
              <a:spcBef>
                <a:spcPts val="600"/>
              </a:spcBef>
              <a:spcAft>
                <a:spcPts val="0"/>
              </a:spcAft>
              <a:buNone/>
            </a:pPr>
            <a:r>
              <a:rPr lang="en-US" sz="1800">
                <a:solidFill>
                  <a:srgbClr val="002060"/>
                </a:solidFill>
                <a:latin typeface="Consolas"/>
                <a:ea typeface="Consolas"/>
                <a:cs typeface="Consolas"/>
                <a:sym typeface="Consolas"/>
              </a:rPr>
              <a: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Execute the </a:t>
            </a:r>
            <a:r>
              <a:rPr b="1" lang="en-US" sz="1800">
                <a:solidFill>
                  <a:srgbClr val="002060"/>
                </a:solidFill>
                <a:latin typeface="Arial"/>
                <a:ea typeface="Arial"/>
                <a:cs typeface="Arial"/>
                <a:sym typeface="Arial"/>
              </a:rPr>
              <a:t>Die</a:t>
            </a:r>
            <a:r>
              <a:rPr lang="en-US" sz="1800">
                <a:solidFill>
                  <a:srgbClr val="002060"/>
                </a:solidFill>
                <a:latin typeface="Arial"/>
                <a:ea typeface="Arial"/>
                <a:cs typeface="Arial"/>
                <a:sym typeface="Arial"/>
              </a:rPr>
              <a:t> method of the GameObject associated with the receiver. In the case that the object has several associated scripts where there is the Die method, this will execute in each one of them.</a:t>
            </a:r>
            <a:endParaRPr sz="1800">
              <a:solidFill>
                <a:srgbClr val="002060"/>
              </a:solidFill>
              <a:latin typeface="Consolas"/>
              <a:ea typeface="Consolas"/>
              <a:cs typeface="Consolas"/>
              <a:sym typeface="Consolas"/>
            </a:endParaRPr>
          </a:p>
        </p:txBody>
      </p:sp>
      <p:sp>
        <p:nvSpPr>
          <p:cNvPr id="1567" name="Google Shape;1567;p96"/>
          <p:cNvSpPr/>
          <p:nvPr/>
        </p:nvSpPr>
        <p:spPr>
          <a:xfrm>
            <a:off x="2569834" y="212321"/>
            <a:ext cx="4987263"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002060"/>
                </a:solidFill>
                <a:latin typeface="Arial"/>
                <a:ea typeface="Arial"/>
                <a:cs typeface="Arial"/>
                <a:sym typeface="Arial"/>
              </a:rPr>
              <a:t>Developing scripts in C#: </a:t>
            </a:r>
            <a:endParaRPr/>
          </a:p>
          <a:p>
            <a:pPr indent="0" lvl="0" marL="0" marR="0" rtl="0" algn="ctr">
              <a:spcBef>
                <a:spcPts val="0"/>
              </a:spcBef>
              <a:spcAft>
                <a:spcPts val="0"/>
              </a:spcAft>
              <a:buNone/>
            </a:pPr>
            <a:r>
              <a:rPr b="1" lang="en-US" sz="2400">
                <a:solidFill>
                  <a:srgbClr val="002060"/>
                </a:solidFill>
                <a:latin typeface="Arial"/>
                <a:ea typeface="Arial"/>
                <a:cs typeface="Arial"/>
                <a:sym typeface="Arial"/>
              </a:rPr>
              <a:t>Communication between objects</a:t>
            </a:r>
            <a:endParaRPr/>
          </a:p>
        </p:txBody>
      </p:sp>
      <p:sp>
        <p:nvSpPr>
          <p:cNvPr id="1568" name="Google Shape;1568;p96">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97"/>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80" name="Google Shape;1580;p97"/>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581" name="Google Shape;1581;p97"/>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582" name="Google Shape;1582;p97"/>
          <p:cNvSpPr/>
          <p:nvPr/>
        </p:nvSpPr>
        <p:spPr>
          <a:xfrm>
            <a:off x="2159992" y="168122"/>
            <a:ext cx="558518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Coroutines</a:t>
            </a:r>
            <a:endParaRPr/>
          </a:p>
        </p:txBody>
      </p:sp>
      <p:sp>
        <p:nvSpPr>
          <p:cNvPr id="1583" name="Google Shape;1583;p97"/>
          <p:cNvSpPr/>
          <p:nvPr/>
        </p:nvSpPr>
        <p:spPr>
          <a:xfrm>
            <a:off x="647700" y="995449"/>
            <a:ext cx="8929116" cy="4785926"/>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Coroutines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Unity engine is </a:t>
            </a:r>
            <a:r>
              <a:rPr b="1" lang="en-US" sz="1800">
                <a:solidFill>
                  <a:srgbClr val="002060"/>
                </a:solidFill>
                <a:latin typeface="Arial"/>
                <a:ea typeface="Arial"/>
                <a:cs typeface="Arial"/>
                <a:sym typeface="Arial"/>
              </a:rPr>
              <a:t>not Thread Safe</a:t>
            </a:r>
            <a:r>
              <a:rPr lang="en-US" sz="1800">
                <a:solidFill>
                  <a:srgbClr val="002060"/>
                </a:solidFill>
                <a:latin typeface="Arial"/>
                <a:ea typeface="Arial"/>
                <a:cs typeface="Arial"/>
                <a:sym typeface="Arial"/>
              </a:rPr>
              <a:t>, this means that we can not do calls from a thread of execution different from the main one to the API of your engine.</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Unity provides </a:t>
            </a:r>
            <a:r>
              <a:rPr b="1" lang="en-US" sz="1800">
                <a:solidFill>
                  <a:srgbClr val="002060"/>
                </a:solidFill>
                <a:latin typeface="Arial"/>
                <a:ea typeface="Arial"/>
                <a:cs typeface="Arial"/>
                <a:sym typeface="Arial"/>
              </a:rPr>
              <a:t>coroutines</a:t>
            </a:r>
            <a:r>
              <a:rPr lang="en-US" sz="1800">
                <a:solidFill>
                  <a:srgbClr val="002060"/>
                </a:solidFill>
                <a:latin typeface="Arial"/>
                <a:ea typeface="Arial"/>
                <a:cs typeface="Arial"/>
                <a:sym typeface="Arial"/>
              </a:rPr>
              <a:t>, a </a:t>
            </a:r>
            <a:r>
              <a:rPr b="1" lang="en-US" sz="1800">
                <a:solidFill>
                  <a:srgbClr val="002060"/>
                </a:solidFill>
                <a:latin typeface="Arial"/>
                <a:ea typeface="Arial"/>
                <a:cs typeface="Arial"/>
                <a:sym typeface="Arial"/>
              </a:rPr>
              <a:t>mechanism similar to threads</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 objective is to achieve an operation similar to the Update method but with whatever method we design.</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Corutines</a:t>
            </a:r>
            <a:r>
              <a:rPr lang="en-US" sz="1800">
                <a:solidFill>
                  <a:srgbClr val="002060"/>
                </a:solidFill>
                <a:latin typeface="Arial"/>
                <a:ea typeface="Arial"/>
                <a:cs typeface="Arial"/>
                <a:sym typeface="Arial"/>
              </a:rPr>
              <a:t> can be started (</a:t>
            </a:r>
            <a:r>
              <a:rPr b="1" lang="en-US" sz="1800">
                <a:solidFill>
                  <a:srgbClr val="002060"/>
                </a:solidFill>
                <a:latin typeface="Arial"/>
                <a:ea typeface="Arial"/>
                <a:cs typeface="Arial"/>
                <a:sym typeface="Arial"/>
              </a:rPr>
              <a:t>StartCoroutine</a:t>
            </a:r>
            <a:r>
              <a:rPr lang="en-US" sz="1800">
                <a:solidFill>
                  <a:srgbClr val="002060"/>
                </a:solidFill>
                <a:latin typeface="Arial"/>
                <a:ea typeface="Arial"/>
                <a:cs typeface="Arial"/>
                <a:sym typeface="Arial"/>
              </a:rPr>
              <a:t>) and stopped (</a:t>
            </a:r>
            <a:r>
              <a:rPr b="1" lang="en-US" sz="1800">
                <a:solidFill>
                  <a:srgbClr val="002060"/>
                </a:solidFill>
                <a:latin typeface="Arial"/>
                <a:ea typeface="Arial"/>
                <a:cs typeface="Arial"/>
                <a:sym typeface="Arial"/>
              </a:rPr>
              <a:t>StopCoroutine</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Unity saves the list of active coroutines and executes them after the method LateUpdate of each object in the scene.</a:t>
            </a:r>
            <a:endParaRPr/>
          </a:p>
          <a:p>
            <a:pPr indent="0" lvl="0" marL="0" marR="0" rtl="0" algn="l">
              <a:spcBef>
                <a:spcPts val="600"/>
              </a:spcBef>
              <a:spcAft>
                <a:spcPts val="0"/>
              </a:spcAft>
              <a:buNone/>
            </a:pPr>
            <a:r>
              <a:rPr b="1" lang="en-US" sz="1800">
                <a:solidFill>
                  <a:srgbClr val="002060"/>
                </a:solidFill>
                <a:latin typeface="Arial"/>
                <a:ea typeface="Arial"/>
                <a:cs typeface="Arial"/>
                <a:sym typeface="Arial"/>
              </a:rPr>
              <a:t>They must take a small action and return control immediately</a:t>
            </a:r>
            <a:r>
              <a:rPr lang="en-US" sz="1800">
                <a:solidFill>
                  <a:srgbClr val="002060"/>
                </a:solidFill>
                <a:latin typeface="Arial"/>
                <a:ea typeface="Arial"/>
                <a:cs typeface="Arial"/>
                <a:sym typeface="Arial"/>
              </a:rPr>
              <a:t>. When the coroutine is called again, the following instruction will be executed after assignment. The implementation is carried out using </a:t>
            </a:r>
            <a:r>
              <a:rPr b="1" lang="en-US" sz="1800">
                <a:solidFill>
                  <a:srgbClr val="002060"/>
                </a:solidFill>
                <a:latin typeface="Arial"/>
                <a:ea typeface="Arial"/>
                <a:cs typeface="Arial"/>
                <a:sym typeface="Arial"/>
              </a:rPr>
              <a:t>yield return</a:t>
            </a:r>
            <a:r>
              <a:rPr lang="en-US" sz="1800">
                <a:solidFill>
                  <a:srgbClr val="002060"/>
                </a:solidFill>
                <a:latin typeface="Arial"/>
                <a:ea typeface="Arial"/>
                <a:cs typeface="Arial"/>
                <a:sym typeface="Arial"/>
              </a:rPr>
              <a:t>.</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They will return </a:t>
            </a:r>
            <a:r>
              <a:rPr b="1" lang="en-US" sz="1800">
                <a:solidFill>
                  <a:srgbClr val="002060"/>
                </a:solidFill>
                <a:latin typeface="Arial"/>
                <a:ea typeface="Arial"/>
                <a:cs typeface="Arial"/>
                <a:sym typeface="Arial"/>
              </a:rPr>
              <a:t>IEnumerator</a:t>
            </a:r>
            <a:r>
              <a:rPr lang="en-US" sz="1800">
                <a:solidFill>
                  <a:srgbClr val="002060"/>
                </a:solidFill>
                <a:latin typeface="Arial"/>
                <a:ea typeface="Arial"/>
                <a:cs typeface="Arial"/>
                <a:sym typeface="Arial"/>
              </a:rPr>
              <a:t> and each yield return will cede the control to Unity until that is invoked again in the next frame, continuing its execution after the last yield return.</a:t>
            </a:r>
            <a:endParaRPr sz="1800">
              <a:solidFill>
                <a:srgbClr val="002060"/>
              </a:solidFill>
              <a:latin typeface="Consolas"/>
              <a:ea typeface="Consolas"/>
              <a:cs typeface="Consolas"/>
              <a:sym typeface="Consolas"/>
            </a:endParaRPr>
          </a:p>
        </p:txBody>
      </p:sp>
      <p:sp>
        <p:nvSpPr>
          <p:cNvPr id="1584" name="Google Shape;1584;p97">
            <a:hlinkClick action="ppaction://hlinksldjump" r:id="rId5"/>
          </p:cNvPr>
          <p:cNvSpPr/>
          <p:nvPr/>
        </p:nvSpPr>
        <p:spPr>
          <a:xfrm>
            <a:off x="8424688" y="6827097"/>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98"/>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96" name="Google Shape;1596;p98"/>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597" name="Google Shape;1597;p98"/>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598" name="Google Shape;1598;p98"/>
          <p:cNvSpPr/>
          <p:nvPr/>
        </p:nvSpPr>
        <p:spPr>
          <a:xfrm>
            <a:off x="703859" y="1043533"/>
            <a:ext cx="8800949" cy="2616101"/>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Coroutines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They are </a:t>
            </a:r>
            <a:r>
              <a:rPr b="1" lang="en-US" sz="1800">
                <a:solidFill>
                  <a:srgbClr val="002060"/>
                </a:solidFill>
                <a:latin typeface="Arial"/>
                <a:ea typeface="Arial"/>
                <a:cs typeface="Arial"/>
                <a:sym typeface="Arial"/>
              </a:rPr>
              <a:t>useful in many tasks</a:t>
            </a:r>
            <a:r>
              <a:rPr lang="en-US" sz="1800">
                <a:solidFill>
                  <a:srgbClr val="002060"/>
                </a:solidFill>
                <a:latin typeface="Arial"/>
                <a:ea typeface="Arial"/>
                <a:cs typeface="Arial"/>
                <a:sym typeface="Arial"/>
              </a:rPr>
              <a:t>, for example:</a:t>
            </a:r>
            <a:endParaRPr/>
          </a:p>
          <a:p>
            <a:pPr indent="-285750" lvl="0" marL="285750" marR="0" rtl="0" algn="l">
              <a:spcBef>
                <a:spcPts val="600"/>
              </a:spcBef>
              <a:spcAft>
                <a:spcPts val="0"/>
              </a:spcAft>
              <a:buClr>
                <a:srgbClr val="000000"/>
              </a:buClr>
              <a:buSzPts val="1800"/>
              <a:buFont typeface="Arial"/>
              <a:buChar char="•"/>
            </a:pPr>
            <a:r>
              <a:rPr lang="en-US" sz="1800">
                <a:solidFill>
                  <a:srgbClr val="002060"/>
                </a:solidFill>
                <a:latin typeface="Arial"/>
                <a:ea typeface="Arial"/>
                <a:cs typeface="Arial"/>
                <a:sym typeface="Arial"/>
              </a:rPr>
              <a:t>To </a:t>
            </a:r>
            <a:r>
              <a:rPr b="1" lang="en-US" sz="1800">
                <a:solidFill>
                  <a:srgbClr val="002060"/>
                </a:solidFill>
                <a:latin typeface="Arial"/>
                <a:ea typeface="Arial"/>
                <a:cs typeface="Arial"/>
                <a:sym typeface="Arial"/>
              </a:rPr>
              <a:t>perform a sequence of actions</a:t>
            </a:r>
            <a:r>
              <a:rPr lang="en-US" sz="1800">
                <a:solidFill>
                  <a:srgbClr val="002060"/>
                </a:solidFill>
                <a:latin typeface="Arial"/>
                <a:ea typeface="Arial"/>
                <a:cs typeface="Arial"/>
                <a:sym typeface="Arial"/>
              </a:rPr>
              <a:t>, which one number must be executed one after, a number of frames or concrete time.</a:t>
            </a:r>
            <a:endParaRPr/>
          </a:p>
          <a:p>
            <a:pPr indent="-285750" lvl="0" marL="285750" marR="0" rtl="0" algn="l">
              <a:spcBef>
                <a:spcPts val="600"/>
              </a:spcBef>
              <a:spcAft>
                <a:spcPts val="0"/>
              </a:spcAft>
              <a:buClr>
                <a:srgbClr val="000000"/>
              </a:buClr>
              <a:buSzPts val="1800"/>
              <a:buFont typeface="Arial"/>
              <a:buChar char="•"/>
            </a:pPr>
            <a:r>
              <a:rPr lang="en-US" sz="1800">
                <a:solidFill>
                  <a:srgbClr val="002060"/>
                </a:solidFill>
                <a:latin typeface="Arial"/>
                <a:ea typeface="Arial"/>
                <a:cs typeface="Arial"/>
                <a:sym typeface="Arial"/>
              </a:rPr>
              <a:t>To </a:t>
            </a:r>
            <a:r>
              <a:rPr b="1" lang="en-US" sz="1800">
                <a:solidFill>
                  <a:srgbClr val="002060"/>
                </a:solidFill>
                <a:latin typeface="Arial"/>
                <a:ea typeface="Arial"/>
                <a:cs typeface="Arial"/>
                <a:sym typeface="Arial"/>
              </a:rPr>
              <a:t>carry out verifications every certain time or frames</a:t>
            </a:r>
            <a:r>
              <a:rPr lang="en-US" sz="1800">
                <a:solidFill>
                  <a:srgbClr val="002060"/>
                </a:solidFill>
                <a:latin typeface="Arial"/>
                <a:ea typeface="Arial"/>
                <a:cs typeface="Arial"/>
                <a:sym typeface="Arial"/>
              </a:rPr>
              <a:t>. We could do that  checks within an Update, but perhaps it implies a check excessively</a:t>
            </a:r>
            <a:br>
              <a:rPr lang="en-US" sz="1800">
                <a:solidFill>
                  <a:srgbClr val="002060"/>
                </a:solidFill>
                <a:latin typeface="Arial"/>
                <a:ea typeface="Arial"/>
                <a:cs typeface="Arial"/>
                <a:sym typeface="Arial"/>
              </a:rPr>
            </a:br>
            <a:r>
              <a:rPr lang="en-US" sz="1800">
                <a:solidFill>
                  <a:srgbClr val="002060"/>
                </a:solidFill>
                <a:latin typeface="Arial"/>
                <a:ea typeface="Arial"/>
                <a:cs typeface="Arial"/>
                <a:sym typeface="Arial"/>
              </a:rPr>
              <a:t>frequent. With the coroutines we can do that this was carried out some time, winning so much efficiency in the process.</a:t>
            </a:r>
            <a:endParaRPr sz="1800">
              <a:solidFill>
                <a:srgbClr val="002060"/>
              </a:solidFill>
              <a:latin typeface="Consolas"/>
              <a:ea typeface="Consolas"/>
              <a:cs typeface="Consolas"/>
              <a:sym typeface="Consolas"/>
            </a:endParaRPr>
          </a:p>
        </p:txBody>
      </p:sp>
      <p:pic>
        <p:nvPicPr>
          <p:cNvPr id="1599" name="Google Shape;1599;p98"/>
          <p:cNvPicPr preferRelativeResize="0"/>
          <p:nvPr/>
        </p:nvPicPr>
        <p:blipFill rotWithShape="1">
          <a:blip r:embed="rId5">
            <a:alphaModFix/>
          </a:blip>
          <a:srcRect b="0" l="0" r="0" t="0"/>
          <a:stretch/>
        </p:blipFill>
        <p:spPr>
          <a:xfrm>
            <a:off x="2159992" y="3943004"/>
            <a:ext cx="5760640" cy="2827444"/>
          </a:xfrm>
          <a:prstGeom prst="rect">
            <a:avLst/>
          </a:prstGeom>
          <a:noFill/>
          <a:ln cap="flat" cmpd="sng" w="9525">
            <a:solidFill>
              <a:schemeClr val="accent1"/>
            </a:solidFill>
            <a:prstDash val="solid"/>
            <a:round/>
            <a:headEnd len="sm" w="sm" type="none"/>
            <a:tailEnd len="sm" w="sm" type="none"/>
          </a:ln>
        </p:spPr>
      </p:pic>
      <p:sp>
        <p:nvSpPr>
          <p:cNvPr id="1600" name="Google Shape;1600;p98"/>
          <p:cNvSpPr/>
          <p:nvPr/>
        </p:nvSpPr>
        <p:spPr>
          <a:xfrm>
            <a:off x="2159992" y="168122"/>
            <a:ext cx="558518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Coroutines</a:t>
            </a:r>
            <a:endParaRPr/>
          </a:p>
        </p:txBody>
      </p:sp>
      <p:sp>
        <p:nvSpPr>
          <p:cNvPr id="1601" name="Google Shape;1601;p98">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99"/>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613" name="Google Shape;1613;p99"/>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614" name="Google Shape;1614;p99"/>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615" name="Google Shape;1615;p99"/>
          <p:cNvSpPr/>
          <p:nvPr/>
        </p:nvSpPr>
        <p:spPr>
          <a:xfrm>
            <a:off x="1598637" y="220634"/>
            <a:ext cx="659834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Developing scripts in C#: FP  and TP games</a:t>
            </a:r>
            <a:endParaRPr/>
          </a:p>
        </p:txBody>
      </p:sp>
      <p:sp>
        <p:nvSpPr>
          <p:cNvPr id="1616" name="Google Shape;1616;p99"/>
          <p:cNvSpPr/>
          <p:nvPr/>
        </p:nvSpPr>
        <p:spPr>
          <a:xfrm>
            <a:off x="658452" y="865803"/>
            <a:ext cx="8846356" cy="289310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Games First and Third Person</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First and third person games (known as First Person, Third Person) are very common and it is interesting to be able to approach them in Unity.</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Fortunately Unity, thanks to a set of resources (Standard Assets) available after installation, we greatly facilitates the development of these two types of games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 first person is the typical games where the camera is placed in the eyes of the character and at the most we see his hands or arms.</a:t>
            </a:r>
            <a:endParaRPr/>
          </a:p>
          <a:p>
            <a:pPr indent="0" lvl="0" marL="0" marR="0" rtl="0" algn="l">
              <a:spcBef>
                <a:spcPts val="600"/>
              </a:spcBef>
              <a:spcAft>
                <a:spcPts val="0"/>
              </a:spcAft>
              <a:buNone/>
            </a:pPr>
            <a:r>
              <a:rPr lang="en-US" sz="1800">
                <a:solidFill>
                  <a:srgbClr val="002060"/>
                </a:solidFill>
                <a:latin typeface="Arial"/>
                <a:ea typeface="Arial"/>
                <a:cs typeface="Arial"/>
                <a:sym typeface="Arial"/>
              </a:rPr>
              <a:t>The third person allows us to see completely our character, the camera being  normally behind of the character.</a:t>
            </a:r>
            <a:endParaRPr sz="1800">
              <a:solidFill>
                <a:srgbClr val="002060"/>
              </a:solidFill>
              <a:latin typeface="Arial"/>
              <a:ea typeface="Arial"/>
              <a:cs typeface="Arial"/>
              <a:sym typeface="Arial"/>
            </a:endParaRPr>
          </a:p>
        </p:txBody>
      </p:sp>
      <p:pic>
        <p:nvPicPr>
          <p:cNvPr id="1617" name="Google Shape;1617;p99"/>
          <p:cNvPicPr preferRelativeResize="0"/>
          <p:nvPr/>
        </p:nvPicPr>
        <p:blipFill rotWithShape="1">
          <a:blip r:embed="rId5">
            <a:alphaModFix/>
          </a:blip>
          <a:srcRect b="0" l="55000" r="0" t="0"/>
          <a:stretch/>
        </p:blipFill>
        <p:spPr>
          <a:xfrm>
            <a:off x="2304008" y="3840126"/>
            <a:ext cx="2160240" cy="2667000"/>
          </a:xfrm>
          <a:prstGeom prst="rect">
            <a:avLst/>
          </a:prstGeom>
          <a:noFill/>
          <a:ln>
            <a:noFill/>
          </a:ln>
        </p:spPr>
      </p:pic>
      <p:pic>
        <p:nvPicPr>
          <p:cNvPr id="1618" name="Google Shape;1618;p99"/>
          <p:cNvPicPr preferRelativeResize="0"/>
          <p:nvPr/>
        </p:nvPicPr>
        <p:blipFill rotWithShape="1">
          <a:blip r:embed="rId5">
            <a:alphaModFix/>
          </a:blip>
          <a:srcRect b="0" l="7115" r="47885" t="0"/>
          <a:stretch/>
        </p:blipFill>
        <p:spPr>
          <a:xfrm>
            <a:off x="5112320" y="3840126"/>
            <a:ext cx="2160240" cy="2667000"/>
          </a:xfrm>
          <a:prstGeom prst="rect">
            <a:avLst/>
          </a:prstGeom>
          <a:noFill/>
          <a:ln>
            <a:noFill/>
          </a:ln>
        </p:spPr>
      </p:pic>
      <p:sp>
        <p:nvSpPr>
          <p:cNvPr id="1619" name="Google Shape;1619;p99"/>
          <p:cNvSpPr/>
          <p:nvPr/>
        </p:nvSpPr>
        <p:spPr>
          <a:xfrm>
            <a:off x="2618534" y="6577510"/>
            <a:ext cx="1531188"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First Person</a:t>
            </a:r>
            <a:endParaRPr sz="1800">
              <a:solidFill>
                <a:schemeClr val="lt1"/>
              </a:solidFill>
              <a:latin typeface="Arial"/>
              <a:ea typeface="Arial"/>
              <a:cs typeface="Arial"/>
              <a:sym typeface="Arial"/>
            </a:endParaRPr>
          </a:p>
        </p:txBody>
      </p:sp>
      <p:sp>
        <p:nvSpPr>
          <p:cNvPr id="1620" name="Google Shape;1620;p99"/>
          <p:cNvSpPr/>
          <p:nvPr/>
        </p:nvSpPr>
        <p:spPr>
          <a:xfrm>
            <a:off x="5442807" y="6577510"/>
            <a:ext cx="1608133" cy="369332"/>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Third Person</a:t>
            </a:r>
            <a:endParaRPr sz="1800">
              <a:solidFill>
                <a:schemeClr val="lt1"/>
              </a:solidFill>
              <a:latin typeface="Arial"/>
              <a:ea typeface="Arial"/>
              <a:cs typeface="Arial"/>
              <a:sym typeface="Arial"/>
            </a:endParaRPr>
          </a:p>
        </p:txBody>
      </p:sp>
      <p:sp>
        <p:nvSpPr>
          <p:cNvPr id="1621" name="Google Shape;1621;p99">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00"/>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633" name="Google Shape;1633;p100"/>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634" name="Google Shape;1634;p100"/>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635" name="Google Shape;1635;p100"/>
          <p:cNvSpPr/>
          <p:nvPr/>
        </p:nvSpPr>
        <p:spPr>
          <a:xfrm>
            <a:off x="2808064" y="271134"/>
            <a:ext cx="493596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Unity and the different platforms</a:t>
            </a:r>
            <a:endParaRPr/>
          </a:p>
        </p:txBody>
      </p:sp>
      <p:sp>
        <p:nvSpPr>
          <p:cNvPr id="1636" name="Google Shape;1636;p100"/>
          <p:cNvSpPr/>
          <p:nvPr/>
        </p:nvSpPr>
        <p:spPr>
          <a:xfrm>
            <a:off x="672059" y="1115541"/>
            <a:ext cx="8544717" cy="282058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One of the most remarkable features of Unity is the </a:t>
            </a:r>
            <a:r>
              <a:rPr b="1" lang="en-US" sz="1800">
                <a:solidFill>
                  <a:srgbClr val="330066"/>
                </a:solidFill>
                <a:latin typeface="Arial"/>
                <a:ea typeface="Arial"/>
                <a:cs typeface="Arial"/>
                <a:sym typeface="Arial"/>
              </a:rPr>
              <a:t>wide variety of platforms </a:t>
            </a:r>
            <a:r>
              <a:rPr lang="en-US" sz="1800">
                <a:solidFill>
                  <a:srgbClr val="330066"/>
                </a:solidFill>
                <a:latin typeface="Arial"/>
                <a:ea typeface="Arial"/>
                <a:cs typeface="Arial"/>
                <a:sym typeface="Arial"/>
              </a:rPr>
              <a:t>that it supports in the deploy of the applications.</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Unity maintains the vast majority of its common characteristics </a:t>
            </a:r>
            <a:r>
              <a:rPr b="1" lang="en-US" sz="1800">
                <a:solidFill>
                  <a:srgbClr val="330066"/>
                </a:solidFill>
                <a:latin typeface="Arial"/>
                <a:ea typeface="Arial"/>
                <a:cs typeface="Arial"/>
                <a:sym typeface="Arial"/>
              </a:rPr>
              <a:t>independently</a:t>
            </a:r>
            <a:r>
              <a:rPr lang="en-US" sz="1800">
                <a:solidFill>
                  <a:srgbClr val="330066"/>
                </a:solidFill>
                <a:latin typeface="Arial"/>
                <a:ea typeface="Arial"/>
                <a:cs typeface="Arial"/>
                <a:sym typeface="Arial"/>
              </a:rPr>
              <a:t> of the platform.</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But the following aspects require special considerations:</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Game controls </a:t>
            </a:r>
            <a:r>
              <a:rPr lang="en-US" sz="1800">
                <a:solidFill>
                  <a:srgbClr val="330066"/>
                </a:solidFill>
                <a:latin typeface="Arial"/>
                <a:ea typeface="Arial"/>
                <a:cs typeface="Arial"/>
                <a:sym typeface="Arial"/>
              </a:rPr>
              <a:t>(joystick vs tactile, etc.)</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Shaders and other features </a:t>
            </a:r>
            <a:r>
              <a:rPr lang="en-US" sz="1800">
                <a:solidFill>
                  <a:srgbClr val="330066"/>
                </a:solidFill>
                <a:latin typeface="Arial"/>
                <a:ea typeface="Arial"/>
                <a:cs typeface="Arial"/>
                <a:sym typeface="Arial"/>
              </a:rPr>
              <a:t>dependent on the rendering capabilities of the devices.</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Aspect ratio </a:t>
            </a:r>
            <a:r>
              <a:rPr lang="en-US" sz="1800">
                <a:solidFill>
                  <a:srgbClr val="330066"/>
                </a:solidFill>
                <a:latin typeface="Arial"/>
                <a:ea typeface="Arial"/>
                <a:cs typeface="Arial"/>
                <a:sym typeface="Arial"/>
              </a:rPr>
              <a:t>and output resolution.</a:t>
            </a:r>
            <a:endParaRPr b="1" sz="1800">
              <a:solidFill>
                <a:srgbClr val="330066"/>
              </a:solidFill>
              <a:latin typeface="Arial"/>
              <a:ea typeface="Arial"/>
              <a:cs typeface="Arial"/>
              <a:sym typeface="Arial"/>
            </a:endParaRPr>
          </a:p>
        </p:txBody>
      </p:sp>
      <p:pic>
        <p:nvPicPr>
          <p:cNvPr id="1637" name="Google Shape;1637;p100"/>
          <p:cNvPicPr preferRelativeResize="0"/>
          <p:nvPr/>
        </p:nvPicPr>
        <p:blipFill rotWithShape="1">
          <a:blip r:embed="rId5">
            <a:alphaModFix/>
          </a:blip>
          <a:srcRect b="0" l="0" r="0" t="0"/>
          <a:stretch/>
        </p:blipFill>
        <p:spPr>
          <a:xfrm>
            <a:off x="5400352" y="3422592"/>
            <a:ext cx="2880320" cy="3820085"/>
          </a:xfrm>
          <a:prstGeom prst="rect">
            <a:avLst/>
          </a:prstGeom>
          <a:noFill/>
          <a:ln>
            <a:noFill/>
          </a:ln>
        </p:spPr>
      </p:pic>
      <p:sp>
        <p:nvSpPr>
          <p:cNvPr id="1638" name="Google Shape;1638;p100">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01"/>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650" name="Google Shape;1650;p101"/>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651" name="Google Shape;1651;p101"/>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652" name="Google Shape;1652;p101"/>
          <p:cNvSpPr/>
          <p:nvPr/>
        </p:nvSpPr>
        <p:spPr>
          <a:xfrm>
            <a:off x="3528144" y="180975"/>
            <a:ext cx="225093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Build Settings</a:t>
            </a:r>
            <a:endParaRPr/>
          </a:p>
        </p:txBody>
      </p:sp>
      <p:sp>
        <p:nvSpPr>
          <p:cNvPr id="1653" name="Google Shape;1653;p101"/>
          <p:cNvSpPr/>
          <p:nvPr/>
        </p:nvSpPr>
        <p:spPr>
          <a:xfrm>
            <a:off x="647700" y="989349"/>
            <a:ext cx="8837452" cy="1808572"/>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From the </a:t>
            </a:r>
            <a:r>
              <a:rPr b="1" lang="en-US" sz="1800">
                <a:solidFill>
                  <a:srgbClr val="330066"/>
                </a:solidFill>
                <a:latin typeface="Arial"/>
                <a:ea typeface="Arial"/>
                <a:cs typeface="Arial"/>
                <a:sym typeface="Arial"/>
              </a:rPr>
              <a:t>File → Build</a:t>
            </a:r>
            <a:r>
              <a:rPr lang="en-US" sz="1800">
                <a:solidFill>
                  <a:srgbClr val="330066"/>
                </a:solidFill>
                <a:latin typeface="Arial"/>
                <a:ea typeface="Arial"/>
                <a:cs typeface="Arial"/>
                <a:sym typeface="Arial"/>
              </a:rPr>
              <a:t> </a:t>
            </a:r>
            <a:r>
              <a:rPr b="1" lang="en-US" sz="1800">
                <a:solidFill>
                  <a:srgbClr val="330066"/>
                </a:solidFill>
                <a:latin typeface="Arial"/>
                <a:ea typeface="Arial"/>
                <a:cs typeface="Arial"/>
                <a:sym typeface="Arial"/>
              </a:rPr>
              <a:t>Settings</a:t>
            </a:r>
            <a:r>
              <a:rPr lang="en-US" sz="1800">
                <a:solidFill>
                  <a:srgbClr val="330066"/>
                </a:solidFill>
                <a:latin typeface="Arial"/>
                <a:ea typeface="Arial"/>
                <a:cs typeface="Arial"/>
                <a:sym typeface="Arial"/>
              </a:rPr>
              <a:t> we can specify the platform on which we want to deploy our application.</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The </a:t>
            </a:r>
            <a:r>
              <a:rPr b="1" lang="en-US" sz="1800">
                <a:solidFill>
                  <a:srgbClr val="330066"/>
                </a:solidFill>
                <a:latin typeface="Arial"/>
                <a:ea typeface="Arial"/>
                <a:cs typeface="Arial"/>
                <a:sym typeface="Arial"/>
              </a:rPr>
              <a:t>Switch Platform </a:t>
            </a:r>
            <a:r>
              <a:rPr lang="en-US" sz="1800">
                <a:solidFill>
                  <a:srgbClr val="330066"/>
                </a:solidFill>
                <a:latin typeface="Arial"/>
                <a:ea typeface="Arial"/>
                <a:cs typeface="Arial"/>
                <a:sym typeface="Arial"/>
              </a:rPr>
              <a:t>option will carry out the conversion of current assets to the format that the target platform needs.</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The </a:t>
            </a:r>
            <a:r>
              <a:rPr b="1" lang="en-US" sz="1800">
                <a:solidFill>
                  <a:srgbClr val="330066"/>
                </a:solidFill>
                <a:latin typeface="Arial"/>
                <a:ea typeface="Arial"/>
                <a:cs typeface="Arial"/>
                <a:sym typeface="Arial"/>
              </a:rPr>
              <a:t>Player Settings </a:t>
            </a:r>
            <a:r>
              <a:rPr lang="en-US" sz="1800">
                <a:solidFill>
                  <a:srgbClr val="330066"/>
                </a:solidFill>
                <a:latin typeface="Arial"/>
                <a:ea typeface="Arial"/>
                <a:cs typeface="Arial"/>
                <a:sym typeface="Arial"/>
              </a:rPr>
              <a:t>option will show in the inspector the general options and specific to the platform for manage them to our liking.</a:t>
            </a:r>
            <a:endParaRPr b="1" sz="1800">
              <a:solidFill>
                <a:srgbClr val="330066"/>
              </a:solidFill>
              <a:latin typeface="Arial"/>
              <a:ea typeface="Arial"/>
              <a:cs typeface="Arial"/>
              <a:sym typeface="Arial"/>
            </a:endParaRPr>
          </a:p>
        </p:txBody>
      </p:sp>
      <p:pic>
        <p:nvPicPr>
          <p:cNvPr id="1654" name="Google Shape;1654;p101"/>
          <p:cNvPicPr preferRelativeResize="0"/>
          <p:nvPr/>
        </p:nvPicPr>
        <p:blipFill rotWithShape="1">
          <a:blip r:embed="rId5">
            <a:alphaModFix/>
          </a:blip>
          <a:srcRect b="0" l="0" r="0" t="0"/>
          <a:stretch/>
        </p:blipFill>
        <p:spPr>
          <a:xfrm>
            <a:off x="3816176" y="3054471"/>
            <a:ext cx="3613771" cy="3389662"/>
          </a:xfrm>
          <a:prstGeom prst="rect">
            <a:avLst/>
          </a:prstGeom>
          <a:noFill/>
          <a:ln>
            <a:noFill/>
          </a:ln>
        </p:spPr>
      </p:pic>
      <p:pic>
        <p:nvPicPr>
          <p:cNvPr id="1655" name="Google Shape;1655;p101"/>
          <p:cNvPicPr preferRelativeResize="0"/>
          <p:nvPr/>
        </p:nvPicPr>
        <p:blipFill rotWithShape="1">
          <a:blip r:embed="rId6">
            <a:alphaModFix/>
          </a:blip>
          <a:srcRect b="0" l="0" r="0" t="0"/>
          <a:stretch/>
        </p:blipFill>
        <p:spPr>
          <a:xfrm>
            <a:off x="1151880" y="3054471"/>
            <a:ext cx="1800200" cy="3252462"/>
          </a:xfrm>
          <a:prstGeom prst="rect">
            <a:avLst/>
          </a:prstGeom>
          <a:noFill/>
          <a:ln>
            <a:noFill/>
          </a:ln>
        </p:spPr>
      </p:pic>
      <p:sp>
        <p:nvSpPr>
          <p:cNvPr id="1656" name="Google Shape;1656;p101"/>
          <p:cNvSpPr/>
          <p:nvPr/>
        </p:nvSpPr>
        <p:spPr>
          <a:xfrm>
            <a:off x="3188227" y="6005462"/>
            <a:ext cx="391801" cy="288032"/>
          </a:xfrm>
          <a:prstGeom prst="rightArrow">
            <a:avLst>
              <a:gd fmla="val 50000" name="adj1"/>
              <a:gd fmla="val 50000" name="adj2"/>
            </a:avLst>
          </a:prstGeom>
          <a:solidFill>
            <a:srgbClr val="FFFF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pic>
        <p:nvPicPr>
          <p:cNvPr id="1657" name="Google Shape;1657;p101"/>
          <p:cNvPicPr preferRelativeResize="0"/>
          <p:nvPr/>
        </p:nvPicPr>
        <p:blipFill rotWithShape="1">
          <a:blip r:embed="rId7">
            <a:alphaModFix/>
          </a:blip>
          <a:srcRect b="0" l="0" r="0" t="0"/>
          <a:stretch/>
        </p:blipFill>
        <p:spPr>
          <a:xfrm>
            <a:off x="5472360" y="6622014"/>
            <a:ext cx="2466975" cy="619125"/>
          </a:xfrm>
          <a:prstGeom prst="rect">
            <a:avLst/>
          </a:prstGeom>
          <a:noFill/>
          <a:ln>
            <a:noFill/>
          </a:ln>
        </p:spPr>
      </p:pic>
      <p:sp>
        <p:nvSpPr>
          <p:cNvPr id="1658" name="Google Shape;1658;p101">
            <a:hlinkClick action="ppaction://hlinksldjump" r:id="rId8"/>
          </p:cNvPr>
          <p:cNvSpPr/>
          <p:nvPr/>
        </p:nvSpPr>
        <p:spPr>
          <a:xfrm>
            <a:off x="8424688" y="6827097"/>
            <a:ext cx="1261872" cy="41605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02"/>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670" name="Google Shape;1670;p102"/>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671" name="Google Shape;1671;p102"/>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672" name="Google Shape;1672;p102"/>
          <p:cNvSpPr/>
          <p:nvPr/>
        </p:nvSpPr>
        <p:spPr>
          <a:xfrm>
            <a:off x="3456136" y="287952"/>
            <a:ext cx="240803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Player Settings</a:t>
            </a:r>
            <a:endParaRPr/>
          </a:p>
        </p:txBody>
      </p:sp>
      <p:sp>
        <p:nvSpPr>
          <p:cNvPr id="1673" name="Google Shape;1673;p102"/>
          <p:cNvSpPr/>
          <p:nvPr/>
        </p:nvSpPr>
        <p:spPr>
          <a:xfrm>
            <a:off x="469977" y="1187549"/>
            <a:ext cx="4642343" cy="282058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Depending on the platform selected, we will be allowed to select a </a:t>
            </a:r>
            <a:r>
              <a:rPr b="1" lang="en-US" sz="1800">
                <a:solidFill>
                  <a:srgbClr val="330066"/>
                </a:solidFill>
                <a:latin typeface="Arial"/>
                <a:ea typeface="Arial"/>
                <a:cs typeface="Arial"/>
                <a:sym typeface="Arial"/>
              </a:rPr>
              <a:t>set of our own options:</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Resolution</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Icons</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Splash screens </a:t>
            </a:r>
            <a:r>
              <a:rPr lang="en-US" sz="1800">
                <a:solidFill>
                  <a:srgbClr val="330066"/>
                </a:solidFill>
                <a:latin typeface="Arial"/>
                <a:ea typeface="Arial"/>
                <a:cs typeface="Arial"/>
                <a:sym typeface="Arial"/>
              </a:rPr>
              <a:t>(only versions Plus and Pro). </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Texture compression </a:t>
            </a:r>
            <a:r>
              <a:rPr lang="en-US" sz="1800">
                <a:solidFill>
                  <a:srgbClr val="330066"/>
                </a:solidFill>
                <a:latin typeface="Arial"/>
                <a:ea typeface="Arial"/>
                <a:cs typeface="Arial"/>
                <a:sym typeface="Arial"/>
              </a:rPr>
              <a:t>method.</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And </a:t>
            </a:r>
            <a:r>
              <a:rPr b="1" lang="en-US" sz="1800">
                <a:solidFill>
                  <a:srgbClr val="330066"/>
                </a:solidFill>
                <a:latin typeface="Arial"/>
                <a:ea typeface="Arial"/>
                <a:cs typeface="Arial"/>
                <a:sym typeface="Arial"/>
              </a:rPr>
              <a:t>others</a:t>
            </a:r>
            <a:r>
              <a:rPr lang="en-US" sz="1800">
                <a:solidFill>
                  <a:srgbClr val="330066"/>
                </a:solidFill>
                <a:latin typeface="Arial"/>
                <a:ea typeface="Arial"/>
                <a:cs typeface="Arial"/>
                <a:sym typeface="Arial"/>
              </a:rPr>
              <a:t> of the platform destination.</a:t>
            </a:r>
            <a:endParaRPr b="1" sz="1800">
              <a:solidFill>
                <a:srgbClr val="330066"/>
              </a:solidFill>
              <a:latin typeface="Arial"/>
              <a:ea typeface="Arial"/>
              <a:cs typeface="Arial"/>
              <a:sym typeface="Arial"/>
            </a:endParaRPr>
          </a:p>
        </p:txBody>
      </p:sp>
      <p:sp>
        <p:nvSpPr>
          <p:cNvPr id="1674" name="Google Shape;1674;p102"/>
          <p:cNvSpPr/>
          <p:nvPr/>
        </p:nvSpPr>
        <p:spPr>
          <a:xfrm>
            <a:off x="5544370" y="1259557"/>
            <a:ext cx="391801" cy="288032"/>
          </a:xfrm>
          <a:prstGeom prst="rightArrow">
            <a:avLst>
              <a:gd fmla="val 50000" name="adj1"/>
              <a:gd fmla="val 50000" name="adj2"/>
            </a:avLst>
          </a:prstGeom>
          <a:solidFill>
            <a:srgbClr val="FFFF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pic>
        <p:nvPicPr>
          <p:cNvPr id="1675" name="Google Shape;1675;p102"/>
          <p:cNvPicPr preferRelativeResize="0"/>
          <p:nvPr/>
        </p:nvPicPr>
        <p:blipFill rotWithShape="1">
          <a:blip r:embed="rId5">
            <a:alphaModFix/>
          </a:blip>
          <a:srcRect b="0" l="0" r="0" t="0"/>
          <a:stretch/>
        </p:blipFill>
        <p:spPr>
          <a:xfrm>
            <a:off x="6120432" y="1027111"/>
            <a:ext cx="2664296" cy="5855373"/>
          </a:xfrm>
          <a:prstGeom prst="rect">
            <a:avLst/>
          </a:prstGeom>
          <a:noFill/>
          <a:ln>
            <a:noFill/>
          </a:ln>
        </p:spPr>
      </p:pic>
      <p:sp>
        <p:nvSpPr>
          <p:cNvPr id="1676" name="Google Shape;1676;p102">
            <a:hlinkClick action="ppaction://hlinksldjump" r:id="rId6"/>
          </p:cNvPr>
          <p:cNvSpPr/>
          <p:nvPr/>
        </p:nvSpPr>
        <p:spPr>
          <a:xfrm>
            <a:off x="8496696" y="6956772"/>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103"/>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688" name="Google Shape;1688;p103"/>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689" name="Google Shape;1689;p103"/>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690" name="Google Shape;1690;p103"/>
          <p:cNvSpPr/>
          <p:nvPr/>
        </p:nvSpPr>
        <p:spPr>
          <a:xfrm>
            <a:off x="2015976" y="252016"/>
            <a:ext cx="571983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Native plugins and development tools</a:t>
            </a:r>
            <a:endParaRPr/>
          </a:p>
        </p:txBody>
      </p:sp>
      <p:sp>
        <p:nvSpPr>
          <p:cNvPr id="1691" name="Google Shape;1691;p103"/>
          <p:cNvSpPr/>
          <p:nvPr/>
        </p:nvSpPr>
        <p:spPr>
          <a:xfrm>
            <a:off x="718518" y="1187549"/>
            <a:ext cx="8314751" cy="1471237"/>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Another feature of Unity is to allow </a:t>
            </a:r>
            <a:r>
              <a:rPr b="1" lang="en-US" sz="1800">
                <a:solidFill>
                  <a:srgbClr val="330066"/>
                </a:solidFill>
                <a:latin typeface="Arial"/>
                <a:ea typeface="Arial"/>
                <a:cs typeface="Arial"/>
                <a:sym typeface="Arial"/>
              </a:rPr>
              <a:t>native plugins</a:t>
            </a:r>
            <a:r>
              <a:rPr lang="en-US" sz="1800">
                <a:solidFill>
                  <a:srgbClr val="330066"/>
                </a:solidFill>
                <a:latin typeface="Arial"/>
                <a:ea typeface="Arial"/>
                <a:cs typeface="Arial"/>
                <a:sym typeface="Arial"/>
              </a:rPr>
              <a:t>, that is, third-party add-ons for an specific platform to </a:t>
            </a:r>
            <a:r>
              <a:rPr b="1" lang="en-US" sz="1800">
                <a:solidFill>
                  <a:srgbClr val="330066"/>
                </a:solidFill>
                <a:latin typeface="Arial"/>
                <a:ea typeface="Arial"/>
                <a:cs typeface="Arial"/>
                <a:sym typeface="Arial"/>
              </a:rPr>
              <a:t>carry out something very specific </a:t>
            </a:r>
            <a:r>
              <a:rPr lang="en-US" sz="1800">
                <a:solidFill>
                  <a:srgbClr val="330066"/>
                </a:solidFill>
                <a:latin typeface="Arial"/>
                <a:ea typeface="Arial"/>
                <a:cs typeface="Arial"/>
                <a:sym typeface="Arial"/>
              </a:rPr>
              <a:t>for it. For example: To manage the purchase of and app on </a:t>
            </a:r>
            <a:r>
              <a:rPr b="1" lang="en-US" sz="1800">
                <a:solidFill>
                  <a:srgbClr val="330066"/>
                </a:solidFill>
                <a:latin typeface="Arial"/>
                <a:ea typeface="Arial"/>
                <a:cs typeface="Arial"/>
                <a:sym typeface="Arial"/>
              </a:rPr>
              <a:t>Android</a:t>
            </a:r>
            <a:r>
              <a:rPr lang="en-US" sz="1800">
                <a:solidFill>
                  <a:srgbClr val="330066"/>
                </a:solidFill>
                <a:latin typeface="Arial"/>
                <a:ea typeface="Arial"/>
                <a:cs typeface="Arial"/>
                <a:sym typeface="Arial"/>
              </a:rPr>
              <a:t> or </a:t>
            </a:r>
            <a:r>
              <a:rPr b="1" lang="en-US" sz="1800">
                <a:solidFill>
                  <a:srgbClr val="330066"/>
                </a:solidFill>
                <a:latin typeface="Arial"/>
                <a:ea typeface="Arial"/>
                <a:cs typeface="Arial"/>
                <a:sym typeface="Arial"/>
              </a:rPr>
              <a:t>iOS</a:t>
            </a:r>
            <a:r>
              <a:rPr lang="en-US" sz="1800">
                <a:solidFill>
                  <a:srgbClr val="330066"/>
                </a:solidFill>
                <a:latin typeface="Arial"/>
                <a:ea typeface="Arial"/>
                <a:cs typeface="Arial"/>
                <a:sym typeface="Arial"/>
              </a:rPr>
              <a:t>.</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In some cases (Android, iOS) Unity allows generate a project that can later be  </a:t>
            </a:r>
            <a:r>
              <a:rPr b="1" lang="en-US" sz="1800">
                <a:solidFill>
                  <a:srgbClr val="330066"/>
                </a:solidFill>
                <a:latin typeface="Arial"/>
                <a:ea typeface="Arial"/>
                <a:cs typeface="Arial"/>
                <a:sym typeface="Arial"/>
              </a:rPr>
              <a:t>opened from the official development tools</a:t>
            </a:r>
            <a:r>
              <a:rPr lang="en-US" sz="1800">
                <a:solidFill>
                  <a:srgbClr val="330066"/>
                </a:solidFill>
                <a:latin typeface="Arial"/>
                <a:ea typeface="Arial"/>
                <a:cs typeface="Arial"/>
                <a:sym typeface="Arial"/>
              </a:rPr>
              <a:t>: Android Studio and Xcode.</a:t>
            </a:r>
            <a:endParaRPr b="1" sz="1800">
              <a:solidFill>
                <a:srgbClr val="330066"/>
              </a:solidFill>
              <a:latin typeface="Arial"/>
              <a:ea typeface="Arial"/>
              <a:cs typeface="Arial"/>
              <a:sym typeface="Arial"/>
            </a:endParaRPr>
          </a:p>
        </p:txBody>
      </p:sp>
      <p:pic>
        <p:nvPicPr>
          <p:cNvPr id="1692" name="Google Shape;1692;p103"/>
          <p:cNvPicPr preferRelativeResize="0"/>
          <p:nvPr/>
        </p:nvPicPr>
        <p:blipFill rotWithShape="1">
          <a:blip r:embed="rId5">
            <a:alphaModFix/>
          </a:blip>
          <a:srcRect b="15914" l="0" r="0" t="14866"/>
          <a:stretch/>
        </p:blipFill>
        <p:spPr>
          <a:xfrm>
            <a:off x="1887562" y="3419797"/>
            <a:ext cx="5024958" cy="2593841"/>
          </a:xfrm>
          <a:prstGeom prst="rect">
            <a:avLst/>
          </a:prstGeom>
          <a:noFill/>
          <a:ln>
            <a:noFill/>
          </a:ln>
        </p:spPr>
      </p:pic>
      <p:sp>
        <p:nvSpPr>
          <p:cNvPr id="1693" name="Google Shape;1693;p103">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8" name="Shape 298"/>
        <p:cNvGrpSpPr/>
        <p:nvPr/>
      </p:nvGrpSpPr>
      <p:grpSpPr>
        <a:xfrm>
          <a:off x="0" y="0"/>
          <a:ext cx="0" cy="0"/>
          <a:chOff x="0" y="0"/>
          <a:chExt cx="0" cy="0"/>
        </a:xfrm>
      </p:grpSpPr>
      <p:sp>
        <p:nvSpPr>
          <p:cNvPr id="299" name="Google Shape;299;p32"/>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300" name="Google Shape;300;p32"/>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sp>
        <p:nvSpPr>
          <p:cNvPr id="301" name="Google Shape;301;p32"/>
          <p:cNvSpPr txBox="1"/>
          <p:nvPr/>
        </p:nvSpPr>
        <p:spPr>
          <a:xfrm>
            <a:off x="2210198" y="208096"/>
            <a:ext cx="5638425" cy="539477"/>
          </a:xfrm>
          <a:prstGeom prst="rect">
            <a:avLst/>
          </a:prstGeom>
          <a:noFill/>
          <a:ln>
            <a:noFill/>
          </a:ln>
        </p:spPr>
        <p:txBody>
          <a:bodyPr anchorCtr="0" anchor="t" bIns="45000" lIns="90000" spcFirstLastPara="1" rIns="90000" wrap="square" tIns="108350">
            <a:noAutofit/>
          </a:bodyPr>
          <a:lstStyle/>
          <a:p>
            <a:pPr indent="0" lvl="0" marL="0" marR="0" rtl="0" algn="ctr">
              <a:spcBef>
                <a:spcPts val="0"/>
              </a:spcBef>
              <a:spcAft>
                <a:spcPts val="0"/>
              </a:spcAft>
              <a:buClr>
                <a:srgbClr val="000080"/>
              </a:buClr>
              <a:buSzPts val="2400"/>
              <a:buFont typeface="Times New Roman"/>
              <a:buNone/>
            </a:pPr>
            <a:r>
              <a:rPr b="1" lang="en-US" sz="2400">
                <a:solidFill>
                  <a:srgbClr val="000080"/>
                </a:solidFill>
              </a:rPr>
              <a:t>Els problemes</a:t>
            </a:r>
            <a:endParaRPr/>
          </a:p>
        </p:txBody>
      </p:sp>
      <p:sp>
        <p:nvSpPr>
          <p:cNvPr id="302" name="Google Shape;302;p32"/>
          <p:cNvSpPr/>
          <p:nvPr/>
        </p:nvSpPr>
        <p:spPr>
          <a:xfrm>
            <a:off x="792325" y="1331576"/>
            <a:ext cx="8712900" cy="420930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SzPts val="2400"/>
              <a:buChar char="•"/>
            </a:pPr>
            <a:r>
              <a:rPr lang="en-US" sz="2400">
                <a:solidFill>
                  <a:srgbClr val="002060"/>
                </a:solidFill>
              </a:rPr>
              <a:t>Hi ha moltes plataformes</a:t>
            </a:r>
            <a:endParaRPr sz="2400">
              <a:solidFill>
                <a:srgbClr val="002060"/>
              </a:solidFill>
            </a:endParaRPr>
          </a:p>
          <a:p>
            <a:pPr indent="-381000" lvl="1" marL="914400" marR="0" rtl="0" algn="l">
              <a:spcBef>
                <a:spcPts val="0"/>
              </a:spcBef>
              <a:spcAft>
                <a:spcPts val="0"/>
              </a:spcAft>
              <a:buSzPts val="2400"/>
              <a:buChar char="•"/>
            </a:pPr>
            <a:r>
              <a:rPr lang="en-US" sz="2400">
                <a:solidFill>
                  <a:srgbClr val="002060"/>
                </a:solidFill>
              </a:rPr>
              <a:t>Escriptori (Windows, Mac, Linux)</a:t>
            </a:r>
            <a:endParaRPr sz="2400">
              <a:solidFill>
                <a:srgbClr val="002060"/>
              </a:solidFill>
            </a:endParaRPr>
          </a:p>
          <a:p>
            <a:pPr indent="-381000" lvl="1" marL="914400" marR="0" rtl="0" algn="l">
              <a:spcBef>
                <a:spcPts val="0"/>
              </a:spcBef>
              <a:spcAft>
                <a:spcPts val="0"/>
              </a:spcAft>
              <a:buSzPts val="2400"/>
              <a:buChar char="•"/>
            </a:pPr>
            <a:r>
              <a:rPr lang="en-US" sz="2400">
                <a:solidFill>
                  <a:srgbClr val="002060"/>
                </a:solidFill>
              </a:rPr>
              <a:t>Web (Facebook, Chrome, WebGL, etc.)</a:t>
            </a:r>
            <a:endParaRPr sz="2400">
              <a:solidFill>
                <a:srgbClr val="002060"/>
              </a:solidFill>
            </a:endParaRPr>
          </a:p>
          <a:p>
            <a:pPr indent="-381000" lvl="1" marL="914400" marR="0" rtl="0" algn="l">
              <a:spcBef>
                <a:spcPts val="0"/>
              </a:spcBef>
              <a:spcAft>
                <a:spcPts val="0"/>
              </a:spcAft>
              <a:buSzPts val="2400"/>
              <a:buChar char="•"/>
            </a:pPr>
            <a:r>
              <a:rPr lang="en-US" sz="2400">
                <a:solidFill>
                  <a:srgbClr val="002060"/>
                </a:solidFill>
              </a:rPr>
              <a:t>Plataformes mòbils</a:t>
            </a:r>
            <a:endParaRPr sz="2400">
              <a:solidFill>
                <a:srgbClr val="002060"/>
              </a:solidFill>
            </a:endParaRPr>
          </a:p>
          <a:p>
            <a:pPr indent="-381000" lvl="2" marL="1371600" marR="0" rtl="0" algn="l">
              <a:spcBef>
                <a:spcPts val="0"/>
              </a:spcBef>
              <a:spcAft>
                <a:spcPts val="0"/>
              </a:spcAft>
              <a:buSzPts val="2400"/>
              <a:buChar char="■"/>
            </a:pPr>
            <a:r>
              <a:rPr lang="en-US" sz="2400">
                <a:solidFill>
                  <a:srgbClr val="002060"/>
                </a:solidFill>
              </a:rPr>
              <a:t>Android</a:t>
            </a:r>
            <a:endParaRPr sz="2400">
              <a:solidFill>
                <a:srgbClr val="002060"/>
              </a:solidFill>
            </a:endParaRPr>
          </a:p>
          <a:p>
            <a:pPr indent="-381000" lvl="2" marL="1371600" marR="0" rtl="0" algn="l">
              <a:spcBef>
                <a:spcPts val="0"/>
              </a:spcBef>
              <a:spcAft>
                <a:spcPts val="0"/>
              </a:spcAft>
              <a:buSzPts val="2400"/>
              <a:buChar char="■"/>
            </a:pPr>
            <a:r>
              <a:rPr lang="en-US" sz="2400">
                <a:solidFill>
                  <a:srgbClr val="002060"/>
                </a:solidFill>
              </a:rPr>
              <a:t>iOS</a:t>
            </a:r>
            <a:endParaRPr sz="2400">
              <a:solidFill>
                <a:srgbClr val="002060"/>
              </a:solidFill>
            </a:endParaRPr>
          </a:p>
          <a:p>
            <a:pPr indent="-381000" lvl="1" marL="914400" marR="0" rtl="0" algn="l">
              <a:spcBef>
                <a:spcPts val="0"/>
              </a:spcBef>
              <a:spcAft>
                <a:spcPts val="0"/>
              </a:spcAft>
              <a:buSzPts val="2400"/>
              <a:buChar char="•"/>
            </a:pPr>
            <a:r>
              <a:rPr lang="en-US" sz="2400">
                <a:solidFill>
                  <a:srgbClr val="002060"/>
                </a:solidFill>
              </a:rPr>
              <a:t>Consoles</a:t>
            </a:r>
            <a:endParaRPr sz="2400">
              <a:solidFill>
                <a:srgbClr val="002060"/>
              </a:solidFill>
            </a:endParaRPr>
          </a:p>
          <a:p>
            <a:pPr indent="-381000" lvl="2" marL="1371600" marR="0" rtl="0" algn="l">
              <a:spcBef>
                <a:spcPts val="0"/>
              </a:spcBef>
              <a:spcAft>
                <a:spcPts val="0"/>
              </a:spcAft>
              <a:buSzPts val="2400"/>
              <a:buChar char="■"/>
            </a:pPr>
            <a:r>
              <a:rPr lang="en-US" sz="2400">
                <a:solidFill>
                  <a:srgbClr val="002060"/>
                </a:solidFill>
              </a:rPr>
              <a:t>Wii / Xbox / PS4 / PS Vita</a:t>
            </a:r>
            <a:endParaRPr sz="2400">
              <a:solidFill>
                <a:srgbClr val="002060"/>
              </a:solidFill>
            </a:endParaRPr>
          </a:p>
          <a:p>
            <a:pPr indent="-381000" lvl="2" marL="1371600" marR="0" rtl="0" algn="l">
              <a:spcBef>
                <a:spcPts val="0"/>
              </a:spcBef>
              <a:spcAft>
                <a:spcPts val="0"/>
              </a:spcAft>
              <a:buSzPts val="2400"/>
              <a:buChar char="■"/>
            </a:pPr>
            <a:r>
              <a:rPr lang="en-US" sz="2400">
                <a:solidFill>
                  <a:srgbClr val="002060"/>
                </a:solidFill>
              </a:rPr>
              <a:t>Nintendo DS, Switch ...</a:t>
            </a:r>
            <a:endParaRPr sz="2400">
              <a:solidFill>
                <a:srgbClr val="002060"/>
              </a:solidFill>
            </a:endParaRPr>
          </a:p>
          <a:p>
            <a:pPr indent="-342900" lvl="0" marL="342900" marR="0" rtl="0" algn="l">
              <a:spcBef>
                <a:spcPts val="0"/>
              </a:spcBef>
              <a:spcAft>
                <a:spcPts val="0"/>
              </a:spcAft>
              <a:buClr>
                <a:srgbClr val="000000"/>
              </a:buClr>
              <a:buSzPts val="2400"/>
              <a:buFont typeface="Arial"/>
              <a:buChar char="•"/>
            </a:pPr>
            <a:r>
              <a:rPr lang="en-US" sz="2400">
                <a:solidFill>
                  <a:srgbClr val="002060"/>
                </a:solidFill>
              </a:rPr>
              <a:t>Aquests aspectes compliquen molt el desenvolupament del joc.</a:t>
            </a:r>
            <a:endParaRPr sz="2400">
              <a:solidFill>
                <a:srgbClr val="002060"/>
              </a:solidFill>
            </a:endParaRPr>
          </a:p>
        </p:txBody>
      </p:sp>
      <p:pic>
        <p:nvPicPr>
          <p:cNvPr id="303" name="Google Shape;303;p32"/>
          <p:cNvPicPr preferRelativeResize="0"/>
          <p:nvPr/>
        </p:nvPicPr>
        <p:blipFill rotWithShape="1">
          <a:blip r:embed="rId4">
            <a:alphaModFix/>
          </a:blip>
          <a:srcRect b="0" l="0" r="0" t="0"/>
          <a:stretch/>
        </p:blipFill>
        <p:spPr>
          <a:xfrm>
            <a:off x="8928744" y="180975"/>
            <a:ext cx="885825" cy="647700"/>
          </a:xfrm>
          <a:prstGeom prst="rect">
            <a:avLst/>
          </a:prstGeom>
          <a:noFill/>
          <a:ln>
            <a:noFill/>
          </a:ln>
        </p:spPr>
      </p:pic>
      <p:sp>
        <p:nvSpPr>
          <p:cNvPr id="304" name="Google Shape;304;p32">
            <a:hlinkClick action="ppaction://hlinksldjump" r:id="rId5"/>
          </p:cNvPr>
          <p:cNvSpPr/>
          <p:nvPr/>
        </p:nvSpPr>
        <p:spPr>
          <a:xfrm>
            <a:off x="8001349" y="6901469"/>
            <a:ext cx="1261872" cy="4160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04"/>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05" name="Google Shape;1705;p104"/>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706" name="Google Shape;1706;p104"/>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707" name="Google Shape;1707;p104"/>
          <p:cNvSpPr/>
          <p:nvPr/>
        </p:nvSpPr>
        <p:spPr>
          <a:xfrm>
            <a:off x="2916191" y="180975"/>
            <a:ext cx="435728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The conditional compilation</a:t>
            </a:r>
            <a:endParaRPr/>
          </a:p>
        </p:txBody>
      </p:sp>
      <p:sp>
        <p:nvSpPr>
          <p:cNvPr id="1708" name="Google Shape;1708;p104"/>
          <p:cNvSpPr/>
          <p:nvPr/>
        </p:nvSpPr>
        <p:spPr>
          <a:xfrm>
            <a:off x="1026319" y="1210843"/>
            <a:ext cx="7758409" cy="2589748"/>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When we are working on a project, in a game for different platforms,  sometimes </a:t>
            </a:r>
            <a:r>
              <a:rPr b="1" lang="en-US" sz="1800">
                <a:solidFill>
                  <a:srgbClr val="330066"/>
                </a:solidFill>
                <a:latin typeface="Arial"/>
                <a:ea typeface="Arial"/>
                <a:cs typeface="Arial"/>
                <a:sym typeface="Arial"/>
              </a:rPr>
              <a:t>we need specific code for each platform</a:t>
            </a:r>
            <a:r>
              <a:rPr lang="en-US" sz="1800">
                <a:solidFill>
                  <a:srgbClr val="330066"/>
                </a:solidFill>
                <a:latin typeface="Arial"/>
                <a:ea typeface="Arial"/>
                <a:cs typeface="Arial"/>
                <a:sym typeface="Arial"/>
              </a:rPr>
              <a:t>. It leads us to the temptation to divide our project into different projects depending on the platform and this is a mistake.</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To the extent possible, </a:t>
            </a:r>
            <a:r>
              <a:rPr b="1" lang="en-US" sz="1800">
                <a:solidFill>
                  <a:srgbClr val="330066"/>
                </a:solidFill>
                <a:latin typeface="Arial"/>
                <a:ea typeface="Arial"/>
                <a:cs typeface="Arial"/>
                <a:sym typeface="Arial"/>
              </a:rPr>
              <a:t>our project has to be unique</a:t>
            </a:r>
            <a:r>
              <a:rPr lang="en-US" sz="1800">
                <a:solidFill>
                  <a:srgbClr val="330066"/>
                </a:solidFill>
                <a:latin typeface="Arial"/>
                <a:ea typeface="Arial"/>
                <a:cs typeface="Arial"/>
                <a:sym typeface="Arial"/>
              </a:rPr>
              <a:t>, one way to solve this problem is the </a:t>
            </a:r>
            <a:r>
              <a:rPr b="1" lang="en-US" sz="1800">
                <a:solidFill>
                  <a:srgbClr val="330066"/>
                </a:solidFill>
                <a:latin typeface="Arial"/>
                <a:ea typeface="Arial"/>
                <a:cs typeface="Arial"/>
                <a:sym typeface="Arial"/>
              </a:rPr>
              <a:t>conditional compilation</a:t>
            </a:r>
            <a:r>
              <a:rPr lang="en-US" sz="1800">
                <a:solidFill>
                  <a:srgbClr val="330066"/>
                </a:solidFill>
                <a:latin typeface="Arial"/>
                <a:ea typeface="Arial"/>
                <a:cs typeface="Arial"/>
                <a:sym typeface="Arial"/>
              </a:rPr>
              <a:t>, that certain code is compiled for some platforms and not for others.</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In this way </a:t>
            </a:r>
            <a:r>
              <a:rPr b="1" lang="en-US" sz="1800">
                <a:solidFill>
                  <a:srgbClr val="330066"/>
                </a:solidFill>
                <a:latin typeface="Arial"/>
                <a:ea typeface="Arial"/>
                <a:cs typeface="Arial"/>
                <a:sym typeface="Arial"/>
              </a:rPr>
              <a:t>we avoid fragmenting the project </a:t>
            </a:r>
            <a:r>
              <a:rPr lang="en-US" sz="1800">
                <a:solidFill>
                  <a:srgbClr val="330066"/>
                </a:solidFill>
                <a:latin typeface="Arial"/>
                <a:ea typeface="Arial"/>
                <a:cs typeface="Arial"/>
                <a:sym typeface="Arial"/>
              </a:rPr>
              <a:t>and both the maintenance of it is much more simple.</a:t>
            </a:r>
            <a:endParaRPr/>
          </a:p>
        </p:txBody>
      </p:sp>
      <p:sp>
        <p:nvSpPr>
          <p:cNvPr id="1709" name="Google Shape;1709;p104"/>
          <p:cNvSpPr/>
          <p:nvPr/>
        </p:nvSpPr>
        <p:spPr>
          <a:xfrm>
            <a:off x="833513" y="6720511"/>
            <a:ext cx="5862983"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542925" marR="0" rtl="0" algn="l">
              <a:spcBef>
                <a:spcPts val="0"/>
              </a:spcBef>
              <a:spcAft>
                <a:spcPts val="0"/>
              </a:spcAft>
              <a:buNone/>
            </a:pPr>
            <a:r>
              <a:rPr b="1" lang="en-US" sz="2000" u="sng">
                <a:solidFill>
                  <a:srgbClr val="002060"/>
                </a:solidFill>
                <a:latin typeface="Arial"/>
                <a:ea typeface="Arial"/>
                <a:cs typeface="Arial"/>
                <a:sym typeface="Arial"/>
                <a:hlinkClick r:id="rId5">
                  <a:extLst>
                    <a:ext uri="{A12FA001-AC4F-418D-AE19-62706E023703}">
                      <ahyp:hlinkClr val="tx"/>
                    </a:ext>
                  </a:extLst>
                </a:hlinkClick>
              </a:rPr>
              <a:t>Platform Dependen Compilation</a:t>
            </a:r>
            <a:endParaRPr b="1" sz="2000">
              <a:solidFill>
                <a:srgbClr val="002060"/>
              </a:solidFill>
              <a:latin typeface="Arial"/>
              <a:ea typeface="Arial"/>
              <a:cs typeface="Arial"/>
              <a:sym typeface="Arial"/>
            </a:endParaRPr>
          </a:p>
        </p:txBody>
      </p:sp>
      <p:pic>
        <p:nvPicPr>
          <p:cNvPr id="1710" name="Google Shape;1710;p104"/>
          <p:cNvPicPr preferRelativeResize="0"/>
          <p:nvPr/>
        </p:nvPicPr>
        <p:blipFill rotWithShape="1">
          <a:blip r:embed="rId6">
            <a:alphaModFix/>
          </a:blip>
          <a:srcRect b="0" l="0" r="0" t="0"/>
          <a:stretch/>
        </p:blipFill>
        <p:spPr>
          <a:xfrm>
            <a:off x="2389241" y="4084869"/>
            <a:ext cx="4909592" cy="2351364"/>
          </a:xfrm>
          <a:prstGeom prst="rect">
            <a:avLst/>
          </a:prstGeom>
          <a:noFill/>
          <a:ln>
            <a:noFill/>
          </a:ln>
        </p:spPr>
      </p:pic>
      <p:sp>
        <p:nvSpPr>
          <p:cNvPr id="1711" name="Google Shape;1711;p104">
            <a:hlinkClick action="ppaction://hlinksldjump" r:id="rId7"/>
          </p:cNvPr>
          <p:cNvSpPr/>
          <p:nvPr/>
        </p:nvSpPr>
        <p:spPr>
          <a:xfrm>
            <a:off x="8424688" y="6827097"/>
            <a:ext cx="1261872" cy="4160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12" name="Google Shape;1712;p104"/>
          <p:cNvSpPr/>
          <p:nvPr/>
        </p:nvSpPr>
        <p:spPr>
          <a:xfrm>
            <a:off x="848296" y="6624761"/>
            <a:ext cx="562356" cy="56083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05"/>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24" name="Google Shape;1724;p105"/>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725" name="Google Shape;1725;p105"/>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726" name="Google Shape;1726;p105"/>
          <p:cNvSpPr/>
          <p:nvPr/>
        </p:nvSpPr>
        <p:spPr>
          <a:xfrm>
            <a:off x="3024088" y="180975"/>
            <a:ext cx="261161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Unity in Desktop</a:t>
            </a:r>
            <a:endParaRPr/>
          </a:p>
        </p:txBody>
      </p:sp>
      <p:sp>
        <p:nvSpPr>
          <p:cNvPr id="1727" name="Google Shape;1727;p105"/>
          <p:cNvSpPr/>
          <p:nvPr/>
        </p:nvSpPr>
        <p:spPr>
          <a:xfrm>
            <a:off x="791840" y="997256"/>
            <a:ext cx="8928992" cy="3341364"/>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In </a:t>
            </a:r>
            <a:r>
              <a:rPr b="1" lang="en-US" sz="1800">
                <a:solidFill>
                  <a:srgbClr val="330066"/>
                </a:solidFill>
                <a:latin typeface="Arial"/>
                <a:ea typeface="Arial"/>
                <a:cs typeface="Arial"/>
                <a:sym typeface="Arial"/>
              </a:rPr>
              <a:t>Mac, Windows and Linux </a:t>
            </a:r>
            <a:r>
              <a:rPr lang="en-US" sz="1800">
                <a:solidFill>
                  <a:srgbClr val="330066"/>
                </a:solidFill>
                <a:latin typeface="Arial"/>
                <a:ea typeface="Arial"/>
                <a:cs typeface="Arial"/>
                <a:sym typeface="Arial"/>
              </a:rPr>
              <a:t>environments, Unity allows you to deploy its maximum possibilities; allowing even the use of very specific features (DirectX 11, for example). </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Keyboard and mouse </a:t>
            </a:r>
            <a:r>
              <a:rPr lang="en-US" sz="1800">
                <a:solidFill>
                  <a:srgbClr val="330066"/>
                </a:solidFill>
                <a:latin typeface="Arial"/>
                <a:ea typeface="Arial"/>
                <a:cs typeface="Arial"/>
                <a:sym typeface="Arial"/>
              </a:rPr>
              <a:t>can be managed in a very simple way: </a:t>
            </a:r>
            <a:endParaRPr/>
          </a:p>
          <a:p>
            <a:pPr indent="-285750" lvl="1" marL="1028700" marR="0" rtl="0" algn="l">
              <a:lnSpc>
                <a:spcPct val="94000"/>
              </a:lnSpc>
              <a:spcBef>
                <a:spcPts val="600"/>
              </a:spcBef>
              <a:spcAft>
                <a:spcPts val="0"/>
              </a:spcAft>
              <a:buClr>
                <a:srgbClr val="000000"/>
              </a:buClr>
              <a:buSzPts val="1800"/>
              <a:buFont typeface="Arial"/>
              <a:buChar char="•"/>
            </a:pPr>
            <a:r>
              <a:rPr b="1" i="0" lang="en-US" sz="1800" u="none" cap="none" strike="noStrike">
                <a:solidFill>
                  <a:srgbClr val="330066"/>
                </a:solidFill>
                <a:latin typeface="Arial"/>
                <a:ea typeface="Arial"/>
                <a:cs typeface="Arial"/>
                <a:sym typeface="Arial"/>
              </a:rPr>
              <a:t>Input.mousePosition, Input.GetMouseButton, Input.GetMouseButtonDown, Input.GetMouseButtonUp</a:t>
            </a:r>
            <a:r>
              <a:rPr b="0" i="0" lang="en-US" sz="1800" u="none" cap="none" strike="noStrike">
                <a:solidFill>
                  <a:srgbClr val="330066"/>
                </a:solidFill>
                <a:latin typeface="Arial"/>
                <a:ea typeface="Arial"/>
                <a:cs typeface="Arial"/>
                <a:sym typeface="Arial"/>
              </a:rPr>
              <a:t>, etc. </a:t>
            </a:r>
            <a:endParaRPr/>
          </a:p>
          <a:p>
            <a:pPr indent="-285750" lvl="1" marL="1028700" marR="0" rtl="0" algn="l">
              <a:lnSpc>
                <a:spcPct val="94000"/>
              </a:lnSpc>
              <a:spcBef>
                <a:spcPts val="600"/>
              </a:spcBef>
              <a:spcAft>
                <a:spcPts val="0"/>
              </a:spcAft>
              <a:buClr>
                <a:srgbClr val="000000"/>
              </a:buClr>
              <a:buSzPts val="1800"/>
              <a:buFont typeface="Arial"/>
              <a:buChar char="•"/>
            </a:pPr>
            <a:r>
              <a:rPr b="1" i="0" lang="en-US" sz="1800" u="none" cap="none" strike="noStrike">
                <a:solidFill>
                  <a:srgbClr val="330066"/>
                </a:solidFill>
                <a:latin typeface="Arial"/>
                <a:ea typeface="Arial"/>
                <a:cs typeface="Arial"/>
                <a:sym typeface="Arial"/>
              </a:rPr>
              <a:t>Input.GetKey, Input.GetKeyDown, Input.GetKeyUp, Input.GetAxis</a:t>
            </a:r>
            <a:endParaRPr b="1" i="0" sz="1800" u="none" cap="none" strike="noStrike">
              <a:solidFill>
                <a:srgbClr val="330066"/>
              </a:solidFill>
              <a:latin typeface="Arial"/>
              <a:ea typeface="Arial"/>
              <a:cs typeface="Arial"/>
              <a:sym typeface="Arial"/>
            </a:endParaRPr>
          </a:p>
          <a:p>
            <a:pPr indent="-114300" lvl="0" marL="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 GetAxis ([“Vertical” | “Horitzontal” ]): </a:t>
            </a:r>
            <a:r>
              <a:rPr lang="en-US" sz="1800">
                <a:solidFill>
                  <a:srgbClr val="330066"/>
                </a:solidFill>
                <a:latin typeface="Arial"/>
                <a:ea typeface="Arial"/>
                <a:cs typeface="Arial"/>
                <a:sym typeface="Arial"/>
              </a:rPr>
              <a:t>Get information from arrow keys from the keyboard.</a:t>
            </a:r>
            <a:r>
              <a:rPr b="1" lang="en-US" sz="1800">
                <a:solidFill>
                  <a:srgbClr val="330066"/>
                </a:solidFill>
                <a:latin typeface="Arial"/>
                <a:ea typeface="Arial"/>
                <a:cs typeface="Arial"/>
                <a:sym typeface="Arial"/>
              </a:rPr>
              <a:t> </a:t>
            </a:r>
            <a:endParaRPr/>
          </a:p>
          <a:p>
            <a:pPr indent="-114300" lvl="1" marL="0" marR="0" rtl="0" algn="l">
              <a:lnSpc>
                <a:spcPct val="94000"/>
              </a:lnSpc>
              <a:spcBef>
                <a:spcPts val="600"/>
              </a:spcBef>
              <a:spcAft>
                <a:spcPts val="0"/>
              </a:spcAft>
              <a:buClr>
                <a:srgbClr val="000000"/>
              </a:buClr>
              <a:buSzPts val="1800"/>
              <a:buFont typeface="Arial"/>
              <a:buChar char="•"/>
            </a:pPr>
            <a:r>
              <a:rPr b="0" i="0" lang="en-US" sz="1800" u="none" cap="none" strike="noStrike">
                <a:solidFill>
                  <a:srgbClr val="330066"/>
                </a:solidFill>
                <a:latin typeface="Arial"/>
                <a:ea typeface="Arial"/>
                <a:cs typeface="Arial"/>
                <a:sym typeface="Arial"/>
              </a:rPr>
              <a:t> A handicap in Desktop is that you are usually given the option to the user to choose the final resolution. Using </a:t>
            </a:r>
            <a:r>
              <a:rPr b="1" i="0" lang="en-US" sz="1800" u="none" cap="none" strike="noStrike">
                <a:solidFill>
                  <a:srgbClr val="330066"/>
                </a:solidFill>
                <a:latin typeface="Arial"/>
                <a:ea typeface="Arial"/>
                <a:cs typeface="Arial"/>
                <a:sym typeface="Arial"/>
              </a:rPr>
              <a:t>Screen.width </a:t>
            </a:r>
            <a:r>
              <a:rPr b="0" i="0" lang="en-US" sz="1800" u="none" cap="none" strike="noStrike">
                <a:solidFill>
                  <a:srgbClr val="330066"/>
                </a:solidFill>
                <a:latin typeface="Arial"/>
                <a:ea typeface="Arial"/>
                <a:cs typeface="Arial"/>
                <a:sym typeface="Arial"/>
              </a:rPr>
              <a:t>and </a:t>
            </a:r>
            <a:r>
              <a:rPr b="1" i="0" lang="en-US" sz="1800" u="none" cap="none" strike="noStrike">
                <a:solidFill>
                  <a:srgbClr val="330066"/>
                </a:solidFill>
                <a:latin typeface="Arial"/>
                <a:ea typeface="Arial"/>
                <a:cs typeface="Arial"/>
                <a:sym typeface="Arial"/>
              </a:rPr>
              <a:t>Screen.height </a:t>
            </a:r>
            <a:r>
              <a:rPr b="0" i="0" lang="en-US" sz="1800" u="none" cap="none" strike="noStrike">
                <a:solidFill>
                  <a:srgbClr val="330066"/>
                </a:solidFill>
                <a:latin typeface="Arial"/>
                <a:ea typeface="Arial"/>
                <a:cs typeface="Arial"/>
                <a:sym typeface="Arial"/>
              </a:rPr>
              <a:t>we can know the resolution and make the corresponding adaptations.</a:t>
            </a:r>
            <a:endParaRPr/>
          </a:p>
        </p:txBody>
      </p:sp>
      <p:pic>
        <p:nvPicPr>
          <p:cNvPr id="1728" name="Google Shape;1728;p105"/>
          <p:cNvPicPr preferRelativeResize="0"/>
          <p:nvPr/>
        </p:nvPicPr>
        <p:blipFill rotWithShape="1">
          <a:blip r:embed="rId5">
            <a:alphaModFix/>
          </a:blip>
          <a:srcRect b="0" l="0" r="0" t="0"/>
          <a:stretch/>
        </p:blipFill>
        <p:spPr>
          <a:xfrm>
            <a:off x="3096096" y="4643933"/>
            <a:ext cx="4032448" cy="2436605"/>
          </a:xfrm>
          <a:prstGeom prst="rect">
            <a:avLst/>
          </a:prstGeom>
          <a:noFill/>
          <a:ln>
            <a:noFill/>
          </a:ln>
        </p:spPr>
      </p:pic>
      <p:sp>
        <p:nvSpPr>
          <p:cNvPr id="1729" name="Google Shape;1729;p105">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06"/>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41" name="Google Shape;1741;p106"/>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742" name="Google Shape;1742;p106"/>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743" name="Google Shape;1743;p106"/>
          <p:cNvSpPr/>
          <p:nvPr/>
        </p:nvSpPr>
        <p:spPr>
          <a:xfrm>
            <a:off x="3024088" y="180975"/>
            <a:ext cx="273023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Unity in consoles</a:t>
            </a:r>
            <a:endParaRPr/>
          </a:p>
        </p:txBody>
      </p:sp>
      <p:sp>
        <p:nvSpPr>
          <p:cNvPr id="1744" name="Google Shape;1744;p106"/>
          <p:cNvSpPr/>
          <p:nvPr/>
        </p:nvSpPr>
        <p:spPr>
          <a:xfrm>
            <a:off x="847875" y="1124464"/>
            <a:ext cx="8424936" cy="1885516"/>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94000"/>
              </a:lnSpc>
              <a:spcBef>
                <a:spcPts val="0"/>
              </a:spcBef>
              <a:spcAft>
                <a:spcPts val="0"/>
              </a:spcAft>
              <a:buClr>
                <a:srgbClr val="000000"/>
              </a:buClr>
              <a:buSzPts val="1800"/>
              <a:buFont typeface="Arial"/>
              <a:buChar char="•"/>
            </a:pPr>
            <a:r>
              <a:rPr lang="en-US" sz="1800">
                <a:solidFill>
                  <a:srgbClr val="330066"/>
                </a:solidFill>
                <a:latin typeface="Arial"/>
                <a:ea typeface="Arial"/>
                <a:cs typeface="Arial"/>
                <a:sym typeface="Arial"/>
              </a:rPr>
              <a:t>Unity is able to </a:t>
            </a:r>
            <a:r>
              <a:rPr b="1" lang="en-US" sz="1800">
                <a:solidFill>
                  <a:srgbClr val="330066"/>
                </a:solidFill>
                <a:latin typeface="Arial"/>
                <a:ea typeface="Arial"/>
                <a:cs typeface="Arial"/>
                <a:sym typeface="Arial"/>
              </a:rPr>
              <a:t>deploy applications for the main consoles</a:t>
            </a:r>
            <a:r>
              <a:rPr lang="en-US" sz="1800">
                <a:solidFill>
                  <a:srgbClr val="330066"/>
                </a:solidFill>
                <a:latin typeface="Arial"/>
                <a:ea typeface="Arial"/>
                <a:cs typeface="Arial"/>
                <a:sym typeface="Arial"/>
              </a:rPr>
              <a:t>.</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Special licenses </a:t>
            </a:r>
            <a:r>
              <a:rPr lang="en-US" sz="1800">
                <a:solidFill>
                  <a:srgbClr val="330066"/>
                </a:solidFill>
                <a:latin typeface="Arial"/>
                <a:ea typeface="Arial"/>
                <a:cs typeface="Arial"/>
                <a:sym typeface="Arial"/>
              </a:rPr>
              <a:t>are required whose costs. They can vary a lot (and even be free).</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The first step is to become a </a:t>
            </a:r>
            <a:r>
              <a:rPr b="1" lang="en-US" sz="1800">
                <a:solidFill>
                  <a:srgbClr val="330066"/>
                </a:solidFill>
                <a:latin typeface="Arial"/>
                <a:ea typeface="Arial"/>
                <a:cs typeface="Arial"/>
                <a:sym typeface="Arial"/>
              </a:rPr>
              <a:t>certificated developer </a:t>
            </a:r>
            <a:r>
              <a:rPr lang="en-US" sz="1800">
                <a:solidFill>
                  <a:srgbClr val="330066"/>
                </a:solidFill>
                <a:latin typeface="Arial"/>
                <a:ea typeface="Arial"/>
                <a:cs typeface="Arial"/>
                <a:sym typeface="Arial"/>
              </a:rPr>
              <a:t>of the platform in question.</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Microsoft, Sony and Nintendo offer environments of development for 'indies'.</a:t>
            </a:r>
            <a:endParaRPr/>
          </a:p>
        </p:txBody>
      </p:sp>
      <p:pic>
        <p:nvPicPr>
          <p:cNvPr id="1745" name="Google Shape;1745;p106"/>
          <p:cNvPicPr preferRelativeResize="0"/>
          <p:nvPr/>
        </p:nvPicPr>
        <p:blipFill rotWithShape="1">
          <a:blip r:embed="rId5">
            <a:alphaModFix/>
          </a:blip>
          <a:srcRect b="0" l="0" r="0" t="0"/>
          <a:stretch/>
        </p:blipFill>
        <p:spPr>
          <a:xfrm>
            <a:off x="1367904" y="3765729"/>
            <a:ext cx="7622006" cy="2125914"/>
          </a:xfrm>
          <a:prstGeom prst="rect">
            <a:avLst/>
          </a:prstGeom>
          <a:noFill/>
          <a:ln>
            <a:noFill/>
          </a:ln>
        </p:spPr>
      </p:pic>
      <p:sp>
        <p:nvSpPr>
          <p:cNvPr id="1746" name="Google Shape;1746;p106">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107"/>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58" name="Google Shape;1758;p107"/>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759" name="Google Shape;1759;p107"/>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760" name="Google Shape;1760;p107"/>
          <p:cNvSpPr/>
          <p:nvPr/>
        </p:nvSpPr>
        <p:spPr>
          <a:xfrm>
            <a:off x="3024088" y="180975"/>
            <a:ext cx="387638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Unity and mobile devices</a:t>
            </a:r>
            <a:endParaRPr/>
          </a:p>
        </p:txBody>
      </p:sp>
      <p:sp>
        <p:nvSpPr>
          <p:cNvPr id="1761" name="Google Shape;1761;p107"/>
          <p:cNvSpPr/>
          <p:nvPr/>
        </p:nvSpPr>
        <p:spPr>
          <a:xfrm>
            <a:off x="558799" y="897309"/>
            <a:ext cx="9090025" cy="3341364"/>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The personal version of Unity allows the </a:t>
            </a:r>
            <a:r>
              <a:rPr b="1" lang="en-US" sz="1800">
                <a:solidFill>
                  <a:srgbClr val="330066"/>
                </a:solidFill>
                <a:latin typeface="Arial"/>
                <a:ea typeface="Arial"/>
                <a:cs typeface="Arial"/>
                <a:sym typeface="Arial"/>
              </a:rPr>
              <a:t>deployment of our application on mobile devices. </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Mobile devices have </a:t>
            </a:r>
            <a:r>
              <a:rPr b="1" lang="en-US" sz="1800">
                <a:solidFill>
                  <a:srgbClr val="330066"/>
                </a:solidFill>
                <a:latin typeface="Arial"/>
                <a:ea typeface="Arial"/>
                <a:cs typeface="Arial"/>
                <a:sym typeface="Arial"/>
              </a:rPr>
              <a:t>interface capabilities very different </a:t>
            </a:r>
            <a:r>
              <a:rPr lang="en-US" sz="1800">
                <a:solidFill>
                  <a:srgbClr val="330066"/>
                </a:solidFill>
                <a:latin typeface="Arial"/>
                <a:ea typeface="Arial"/>
                <a:cs typeface="Arial"/>
                <a:sym typeface="Arial"/>
              </a:rPr>
              <a:t>from other platforms:</a:t>
            </a:r>
            <a:endParaRPr/>
          </a:p>
          <a:p>
            <a:pPr indent="-285750" lvl="0" marL="285750" marR="0" rtl="0" algn="l">
              <a:lnSpc>
                <a:spcPct val="94000"/>
              </a:lnSpc>
              <a:spcBef>
                <a:spcPts val="600"/>
              </a:spcBef>
              <a:spcAft>
                <a:spcPts val="0"/>
              </a:spcAft>
              <a:buClr>
                <a:srgbClr val="000000"/>
              </a:buClr>
              <a:buSzPts val="1800"/>
              <a:buFont typeface="Arial"/>
              <a:buChar char="•"/>
            </a:pPr>
            <a:r>
              <a:rPr b="1" lang="en-US" sz="1800">
                <a:solidFill>
                  <a:srgbClr val="330066"/>
                </a:solidFill>
                <a:latin typeface="Arial"/>
                <a:ea typeface="Arial"/>
                <a:cs typeface="Arial"/>
                <a:sym typeface="Arial"/>
              </a:rPr>
              <a:t>Lack of buttons</a:t>
            </a:r>
            <a:r>
              <a:rPr lang="en-US" sz="1800">
                <a:solidFill>
                  <a:srgbClr val="330066"/>
                </a:solidFill>
                <a:latin typeface="Arial"/>
                <a:ea typeface="Arial"/>
                <a:cs typeface="Arial"/>
                <a:sym typeface="Arial"/>
              </a:rPr>
              <a:t> suitable for games and the keyboard. It is not an element, either.</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Instead, they provide </a:t>
            </a:r>
            <a:r>
              <a:rPr b="1" lang="en-US" sz="1800">
                <a:solidFill>
                  <a:srgbClr val="330066"/>
                </a:solidFill>
                <a:latin typeface="Arial"/>
                <a:ea typeface="Arial"/>
                <a:cs typeface="Arial"/>
                <a:sym typeface="Arial"/>
              </a:rPr>
              <a:t>accelerometers</a:t>
            </a:r>
            <a:r>
              <a:rPr lang="en-US" sz="1800">
                <a:solidFill>
                  <a:srgbClr val="330066"/>
                </a:solidFill>
                <a:latin typeface="Arial"/>
                <a:ea typeface="Arial"/>
                <a:cs typeface="Arial"/>
                <a:sym typeface="Arial"/>
              </a:rPr>
              <a:t> (orientation of the device), </a:t>
            </a:r>
            <a:r>
              <a:rPr b="1" lang="en-US" sz="1800">
                <a:solidFill>
                  <a:srgbClr val="330066"/>
                </a:solidFill>
                <a:latin typeface="Arial"/>
                <a:ea typeface="Arial"/>
                <a:cs typeface="Arial"/>
                <a:sym typeface="Arial"/>
              </a:rPr>
              <a:t>gyroscopes</a:t>
            </a:r>
            <a:r>
              <a:rPr lang="en-US" sz="1800">
                <a:solidFill>
                  <a:srgbClr val="330066"/>
                </a:solidFill>
                <a:latin typeface="Arial"/>
                <a:ea typeface="Arial"/>
                <a:cs typeface="Arial"/>
                <a:sym typeface="Arial"/>
              </a:rPr>
              <a:t>, </a:t>
            </a:r>
            <a:r>
              <a:rPr b="1" lang="en-US" sz="1800">
                <a:solidFill>
                  <a:srgbClr val="330066"/>
                </a:solidFill>
                <a:latin typeface="Arial"/>
                <a:ea typeface="Arial"/>
                <a:cs typeface="Arial"/>
                <a:sym typeface="Arial"/>
              </a:rPr>
              <a:t>magnetometer</a:t>
            </a:r>
            <a:r>
              <a:rPr lang="en-US" sz="1800">
                <a:solidFill>
                  <a:srgbClr val="330066"/>
                </a:solidFill>
                <a:latin typeface="Arial"/>
                <a:ea typeface="Arial"/>
                <a:cs typeface="Arial"/>
                <a:sym typeface="Arial"/>
              </a:rPr>
              <a:t> (compass), </a:t>
            </a:r>
            <a:r>
              <a:rPr b="1" lang="en-US" sz="1800">
                <a:solidFill>
                  <a:srgbClr val="330066"/>
                </a:solidFill>
                <a:latin typeface="Arial"/>
                <a:ea typeface="Arial"/>
                <a:cs typeface="Arial"/>
                <a:sym typeface="Arial"/>
              </a:rPr>
              <a:t>GPS</a:t>
            </a:r>
            <a:r>
              <a:rPr lang="en-US" sz="1800">
                <a:solidFill>
                  <a:srgbClr val="330066"/>
                </a:solidFill>
                <a:latin typeface="Arial"/>
                <a:ea typeface="Arial"/>
                <a:cs typeface="Arial"/>
                <a:sym typeface="Arial"/>
              </a:rPr>
              <a:t> and other sensors (light, proximity, etc.). These sensors can be enormously attractive in the development of games.</a:t>
            </a:r>
            <a:endParaRPr/>
          </a:p>
          <a:p>
            <a:pPr indent="-285750" lvl="0" marL="285750" marR="0" rtl="0" algn="l">
              <a:lnSpc>
                <a:spcPct val="94000"/>
              </a:lnSpc>
              <a:spcBef>
                <a:spcPts val="600"/>
              </a:spcBef>
              <a:spcAft>
                <a:spcPts val="0"/>
              </a:spcAft>
              <a:buClr>
                <a:srgbClr val="000000"/>
              </a:buClr>
              <a:buSzPts val="1800"/>
              <a:buFont typeface="Arial"/>
              <a:buChar char="•"/>
            </a:pPr>
            <a:r>
              <a:rPr lang="en-US" sz="1800">
                <a:solidFill>
                  <a:srgbClr val="330066"/>
                </a:solidFill>
                <a:latin typeface="Arial"/>
                <a:ea typeface="Arial"/>
                <a:cs typeface="Arial"/>
                <a:sym typeface="Arial"/>
              </a:rPr>
              <a:t>Most mobile devices allow the use of </a:t>
            </a:r>
            <a:r>
              <a:rPr b="1" lang="en-US" sz="1800">
                <a:solidFill>
                  <a:srgbClr val="330066"/>
                </a:solidFill>
                <a:latin typeface="Arial"/>
                <a:ea typeface="Arial"/>
                <a:cs typeface="Arial"/>
                <a:sym typeface="Arial"/>
              </a:rPr>
              <a:t>several 'touches’ </a:t>
            </a:r>
            <a:r>
              <a:rPr lang="en-US" sz="1800">
                <a:solidFill>
                  <a:srgbClr val="330066"/>
                </a:solidFill>
                <a:latin typeface="Arial"/>
                <a:ea typeface="Arial"/>
                <a:cs typeface="Arial"/>
                <a:sym typeface="Arial"/>
              </a:rPr>
              <a:t>(multi-touch) on the surface of the screen, which makes it possible to develop interfaces based on several fingers, gestures and actions very expressives</a:t>
            </a:r>
            <a:endParaRPr sz="1800">
              <a:solidFill>
                <a:srgbClr val="330066"/>
              </a:solidFill>
              <a:latin typeface="Arial"/>
              <a:ea typeface="Arial"/>
              <a:cs typeface="Arial"/>
              <a:sym typeface="Arial"/>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Unity will allow us to </a:t>
            </a:r>
            <a:r>
              <a:rPr b="1" lang="en-US" sz="1800">
                <a:solidFill>
                  <a:srgbClr val="330066"/>
                </a:solidFill>
                <a:latin typeface="Arial"/>
                <a:ea typeface="Arial"/>
                <a:cs typeface="Arial"/>
                <a:sym typeface="Arial"/>
              </a:rPr>
              <a:t>take advantage </a:t>
            </a:r>
            <a:r>
              <a:rPr lang="en-US" sz="1800">
                <a:solidFill>
                  <a:srgbClr val="330066"/>
                </a:solidFill>
                <a:latin typeface="Arial"/>
                <a:ea typeface="Arial"/>
                <a:cs typeface="Arial"/>
                <a:sym typeface="Arial"/>
              </a:rPr>
              <a:t>of these capabilities.</a:t>
            </a:r>
            <a:endParaRPr/>
          </a:p>
        </p:txBody>
      </p:sp>
      <p:pic>
        <p:nvPicPr>
          <p:cNvPr id="1762" name="Google Shape;1762;p107"/>
          <p:cNvPicPr preferRelativeResize="0"/>
          <p:nvPr/>
        </p:nvPicPr>
        <p:blipFill rotWithShape="1">
          <a:blip r:embed="rId5">
            <a:alphaModFix/>
          </a:blip>
          <a:srcRect b="0" l="0" r="0" t="0"/>
          <a:stretch/>
        </p:blipFill>
        <p:spPr>
          <a:xfrm>
            <a:off x="4320232" y="4317394"/>
            <a:ext cx="3456384" cy="2997111"/>
          </a:xfrm>
          <a:prstGeom prst="rect">
            <a:avLst/>
          </a:prstGeom>
          <a:noFill/>
          <a:ln>
            <a:noFill/>
          </a:ln>
        </p:spPr>
      </p:pic>
      <p:sp>
        <p:nvSpPr>
          <p:cNvPr id="1763" name="Google Shape;1763;p107">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08"/>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75" name="Google Shape;1775;p108"/>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776" name="Google Shape;1776;p108"/>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777" name="Google Shape;1777;p108"/>
          <p:cNvSpPr/>
          <p:nvPr/>
        </p:nvSpPr>
        <p:spPr>
          <a:xfrm>
            <a:off x="3024088" y="180975"/>
            <a:ext cx="387638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Unity and mobile devices</a:t>
            </a:r>
            <a:endParaRPr/>
          </a:p>
        </p:txBody>
      </p:sp>
      <p:sp>
        <p:nvSpPr>
          <p:cNvPr id="1778" name="Google Shape;1778;p108"/>
          <p:cNvSpPr/>
          <p:nvPr/>
        </p:nvSpPr>
        <p:spPr>
          <a:xfrm>
            <a:off x="558799" y="897309"/>
            <a:ext cx="9090025" cy="3524811"/>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It can be quite heavy to have to </a:t>
            </a:r>
            <a:r>
              <a:rPr b="1" lang="en-US" sz="1800">
                <a:solidFill>
                  <a:srgbClr val="330066"/>
                </a:solidFill>
                <a:latin typeface="Arial"/>
                <a:ea typeface="Arial"/>
                <a:cs typeface="Arial"/>
                <a:sym typeface="Arial"/>
              </a:rPr>
              <a:t>compile our application </a:t>
            </a:r>
            <a:r>
              <a:rPr lang="en-US" sz="1800">
                <a:solidFill>
                  <a:srgbClr val="330066"/>
                </a:solidFill>
                <a:latin typeface="Arial"/>
                <a:ea typeface="Arial"/>
                <a:cs typeface="Arial"/>
                <a:sym typeface="Arial"/>
              </a:rPr>
              <a:t>and deploy it on the device </a:t>
            </a:r>
            <a:r>
              <a:rPr b="1" lang="en-US" sz="1800">
                <a:solidFill>
                  <a:srgbClr val="330066"/>
                </a:solidFill>
                <a:latin typeface="Arial"/>
                <a:ea typeface="Arial"/>
                <a:cs typeface="Arial"/>
                <a:sym typeface="Arial"/>
              </a:rPr>
              <a:t>every time we want to try things </a:t>
            </a:r>
            <a:r>
              <a:rPr lang="en-US" sz="1800">
                <a:solidFill>
                  <a:srgbClr val="330066"/>
                </a:solidFill>
                <a:latin typeface="Arial"/>
                <a:ea typeface="Arial"/>
                <a:cs typeface="Arial"/>
                <a:sym typeface="Arial"/>
              </a:rPr>
              <a:t>from the Unity editor.</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To be able to have in the editor the possibility of receiving input events from a device mobile (sensors or touches on the screen) and be able to see the results in our game view of the editor, </a:t>
            </a:r>
            <a:r>
              <a:rPr b="1" lang="en-US" sz="1800">
                <a:solidFill>
                  <a:srgbClr val="330066"/>
                </a:solidFill>
                <a:latin typeface="Arial"/>
                <a:ea typeface="Arial"/>
                <a:cs typeface="Arial"/>
                <a:sym typeface="Arial"/>
              </a:rPr>
              <a:t>we can install the Unity Remote application </a:t>
            </a:r>
            <a:r>
              <a:rPr lang="en-US" sz="1800">
                <a:solidFill>
                  <a:srgbClr val="330066"/>
                </a:solidFill>
                <a:latin typeface="Arial"/>
                <a:ea typeface="Arial"/>
                <a:cs typeface="Arial"/>
                <a:sym typeface="Arial"/>
              </a:rPr>
              <a:t>on our device, connect this one to Unity and enjoy the device integration options on our editor; and all without having to compile and deploy each time on the device. </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The first thing we should do is </a:t>
            </a:r>
            <a:r>
              <a:rPr b="1" lang="en-US" sz="1800">
                <a:solidFill>
                  <a:srgbClr val="330066"/>
                </a:solidFill>
                <a:latin typeface="Arial"/>
                <a:ea typeface="Arial"/>
                <a:cs typeface="Arial"/>
                <a:sym typeface="Arial"/>
              </a:rPr>
              <a:t>install the Unity Remote application</a:t>
            </a:r>
            <a:r>
              <a:rPr lang="en-US" sz="1800">
                <a:solidFill>
                  <a:srgbClr val="330066"/>
                </a:solidFill>
                <a:latin typeface="Arial"/>
                <a:ea typeface="Arial"/>
                <a:cs typeface="Arial"/>
                <a:sym typeface="Arial"/>
              </a:rPr>
              <a:t> on the device Android or iOS, in both systems the connection is carried out by USB cable.</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In the case of Android devices we need the Android SDK installed and Java (JDK).</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Depending on the operating system and the device, it may be necessary to install drivers adequate.</a:t>
            </a:r>
            <a:endParaRPr/>
          </a:p>
        </p:txBody>
      </p:sp>
      <p:sp>
        <p:nvSpPr>
          <p:cNvPr id="1779" name="Google Shape;1779;p108"/>
          <p:cNvSpPr/>
          <p:nvPr/>
        </p:nvSpPr>
        <p:spPr>
          <a:xfrm>
            <a:off x="558799" y="6827097"/>
            <a:ext cx="5712927" cy="381643"/>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542925" marR="0" rtl="0" algn="l">
              <a:lnSpc>
                <a:spcPct val="94000"/>
              </a:lnSpc>
              <a:spcBef>
                <a:spcPts val="0"/>
              </a:spcBef>
              <a:spcAft>
                <a:spcPts val="0"/>
              </a:spcAft>
              <a:buNone/>
            </a:pPr>
            <a:r>
              <a:rPr b="1" lang="en-US" sz="2000" u="sng">
                <a:solidFill>
                  <a:srgbClr val="002060"/>
                </a:solidFill>
                <a:latin typeface="Arial"/>
                <a:ea typeface="Arial"/>
                <a:cs typeface="Arial"/>
                <a:sym typeface="Arial"/>
                <a:hlinkClick r:id="rId5">
                  <a:extLst>
                    <a:ext uri="{A12FA001-AC4F-418D-AE19-62706E023703}">
                      <ahyp:hlinkClr val="tx"/>
                    </a:ext>
                  </a:extLst>
                </a:hlinkClick>
              </a:rPr>
              <a:t>Unity Remote 5</a:t>
            </a:r>
            <a:endParaRPr b="1" sz="2000">
              <a:solidFill>
                <a:srgbClr val="002060"/>
              </a:solidFill>
              <a:latin typeface="Arial"/>
              <a:ea typeface="Arial"/>
              <a:cs typeface="Arial"/>
              <a:sym typeface="Arial"/>
            </a:endParaRPr>
          </a:p>
        </p:txBody>
      </p:sp>
      <p:pic>
        <p:nvPicPr>
          <p:cNvPr id="1780" name="Google Shape;1780;p108"/>
          <p:cNvPicPr preferRelativeResize="0"/>
          <p:nvPr/>
        </p:nvPicPr>
        <p:blipFill rotWithShape="1">
          <a:blip r:embed="rId6">
            <a:alphaModFix/>
          </a:blip>
          <a:srcRect b="0" l="0" r="0" t="0"/>
          <a:stretch/>
        </p:blipFill>
        <p:spPr>
          <a:xfrm>
            <a:off x="2301267" y="4617543"/>
            <a:ext cx="5010150" cy="2047875"/>
          </a:xfrm>
          <a:prstGeom prst="rect">
            <a:avLst/>
          </a:prstGeom>
          <a:noFill/>
          <a:ln>
            <a:noFill/>
          </a:ln>
        </p:spPr>
      </p:pic>
      <p:sp>
        <p:nvSpPr>
          <p:cNvPr id="1781" name="Google Shape;1781;p108">
            <a:hlinkClick action="ppaction://hlinksldjump" r:id="rId7"/>
          </p:cNvPr>
          <p:cNvSpPr/>
          <p:nvPr/>
        </p:nvSpPr>
        <p:spPr>
          <a:xfrm>
            <a:off x="8424688" y="6827097"/>
            <a:ext cx="1261872" cy="4160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82" name="Google Shape;1782;p108"/>
          <p:cNvSpPr/>
          <p:nvPr/>
        </p:nvSpPr>
        <p:spPr>
          <a:xfrm>
            <a:off x="558799" y="6723043"/>
            <a:ext cx="562356" cy="56083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09"/>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94" name="Google Shape;1794;p109"/>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795" name="Google Shape;1795;p109"/>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796" name="Google Shape;1796;p109"/>
          <p:cNvSpPr/>
          <p:nvPr/>
        </p:nvSpPr>
        <p:spPr>
          <a:xfrm>
            <a:off x="3024088" y="180975"/>
            <a:ext cx="387638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Unity and mobile devices</a:t>
            </a:r>
            <a:endParaRPr/>
          </a:p>
        </p:txBody>
      </p:sp>
      <p:sp>
        <p:nvSpPr>
          <p:cNvPr id="1797" name="Google Shape;1797;p109"/>
          <p:cNvSpPr/>
          <p:nvPr/>
        </p:nvSpPr>
        <p:spPr>
          <a:xfrm>
            <a:off x="495299" y="970379"/>
            <a:ext cx="9334831" cy="326442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Unity Remote works in a way that when we give to 'Run', </a:t>
            </a:r>
            <a:r>
              <a:rPr b="1" lang="en-US" sz="1800">
                <a:solidFill>
                  <a:srgbClr val="330066"/>
                </a:solidFill>
                <a:latin typeface="Arial"/>
                <a:ea typeface="Arial"/>
                <a:cs typeface="Arial"/>
                <a:sym typeface="Arial"/>
              </a:rPr>
              <a:t>all the actions that we carry  out on the device will be sent to the editor</a:t>
            </a:r>
            <a:r>
              <a:rPr lang="en-US" sz="1800">
                <a:solidFill>
                  <a:srgbClr val="330066"/>
                </a:solidFill>
                <a:latin typeface="Arial"/>
                <a:ea typeface="Arial"/>
                <a:cs typeface="Arial"/>
                <a:sym typeface="Arial"/>
              </a:rPr>
              <a:t>, so that we can see the reaction in our game.</a:t>
            </a:r>
            <a:endParaRPr/>
          </a:p>
          <a:p>
            <a:pPr indent="0" lvl="0" marL="0" marR="0" rtl="0" algn="l">
              <a:lnSpc>
                <a:spcPct val="94000"/>
              </a:lnSpc>
              <a:spcBef>
                <a:spcPts val="600"/>
              </a:spcBef>
              <a:spcAft>
                <a:spcPts val="0"/>
              </a:spcAft>
              <a:buNone/>
            </a:pPr>
            <a:r>
              <a:rPr b="1" lang="en-US" sz="1800">
                <a:solidFill>
                  <a:srgbClr val="330066"/>
                </a:solidFill>
                <a:latin typeface="Arial"/>
                <a:ea typeface="Arial"/>
                <a:cs typeface="Arial"/>
                <a:sym typeface="Arial"/>
              </a:rPr>
              <a:t>Inputs</a:t>
            </a:r>
            <a:r>
              <a:rPr lang="en-US" sz="1800">
                <a:solidFill>
                  <a:srgbClr val="330066"/>
                </a:solidFill>
                <a:latin typeface="Arial"/>
                <a:ea typeface="Arial"/>
                <a:cs typeface="Arial"/>
                <a:sym typeface="Arial"/>
              </a:rPr>
              <a:t>: touch input on the screen of the device, accelerometer, gyroscope, streams of the device camera, magnetometer and GPS.</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To configure Unity Remote we must select the device that we want to use from the option Device of the </a:t>
            </a:r>
            <a:r>
              <a:rPr b="1" lang="en-US" sz="1800">
                <a:solidFill>
                  <a:srgbClr val="330066"/>
                </a:solidFill>
                <a:latin typeface="Arial"/>
                <a:ea typeface="Arial"/>
                <a:cs typeface="Arial"/>
                <a:sym typeface="Arial"/>
              </a:rPr>
              <a:t>Edit → Project Settings → Editor.</a:t>
            </a:r>
            <a:endParaRPr/>
          </a:p>
          <a:p>
            <a:pPr indent="0" lvl="0" marL="0" marR="0" rtl="0" algn="l">
              <a:lnSpc>
                <a:spcPct val="94000"/>
              </a:lnSpc>
              <a:spcBef>
                <a:spcPts val="600"/>
              </a:spcBef>
              <a:spcAft>
                <a:spcPts val="0"/>
              </a:spcAft>
              <a:buNone/>
            </a:pPr>
            <a:r>
              <a:rPr lang="en-US" sz="1800">
                <a:solidFill>
                  <a:srgbClr val="330066"/>
                </a:solidFill>
                <a:latin typeface="Arial"/>
                <a:ea typeface="Arial"/>
                <a:cs typeface="Arial"/>
                <a:sym typeface="Arial"/>
              </a:rPr>
              <a:t>Once connected the device and taking in this the Unity Remote application running, when executing our game in the Unity editor we can see  the game in action on the screen. </a:t>
            </a:r>
            <a:endParaRPr/>
          </a:p>
          <a:p>
            <a:pPr indent="0" lvl="0" marL="0" marR="0" rtl="0" algn="l">
              <a:lnSpc>
                <a:spcPct val="94000"/>
              </a:lnSpc>
              <a:spcBef>
                <a:spcPts val="600"/>
              </a:spcBef>
              <a:spcAft>
                <a:spcPts val="0"/>
              </a:spcAft>
              <a:buNone/>
            </a:pPr>
            <a:r>
              <a:rPr b="1" lang="en-US" sz="1800">
                <a:solidFill>
                  <a:srgbClr val="330066"/>
                </a:solidFill>
                <a:latin typeface="Arial"/>
                <a:ea typeface="Arial"/>
                <a:cs typeface="Arial"/>
                <a:sym typeface="Arial"/>
              </a:rPr>
              <a:t>Any interaction that we carry out in the device will be forwarded to the editor </a:t>
            </a:r>
            <a:r>
              <a:rPr lang="en-US" sz="1800">
                <a:solidFill>
                  <a:srgbClr val="330066"/>
                </a:solidFill>
                <a:latin typeface="Arial"/>
                <a:ea typeface="Arial"/>
                <a:cs typeface="Arial"/>
                <a:sym typeface="Arial"/>
              </a:rPr>
              <a:t>of Unity, so we could control, through scripting, the running of our game on a mobile device.</a:t>
            </a:r>
            <a:endParaRPr/>
          </a:p>
        </p:txBody>
      </p:sp>
      <p:pic>
        <p:nvPicPr>
          <p:cNvPr id="1798" name="Google Shape;1798;p109"/>
          <p:cNvPicPr preferRelativeResize="0"/>
          <p:nvPr/>
        </p:nvPicPr>
        <p:blipFill rotWithShape="1">
          <a:blip r:embed="rId5">
            <a:alphaModFix/>
          </a:blip>
          <a:srcRect b="0" l="0" r="0" t="0"/>
          <a:stretch/>
        </p:blipFill>
        <p:spPr>
          <a:xfrm>
            <a:off x="2448024" y="4420598"/>
            <a:ext cx="4968552" cy="2947365"/>
          </a:xfrm>
          <a:prstGeom prst="rect">
            <a:avLst/>
          </a:prstGeom>
          <a:noFill/>
          <a:ln>
            <a:noFill/>
          </a:ln>
        </p:spPr>
      </p:pic>
      <p:sp>
        <p:nvSpPr>
          <p:cNvPr id="1799" name="Google Shape;1799;p109">
            <a:hlinkClick action="ppaction://hlinksldjump" r:id="rId6"/>
          </p:cNvPr>
          <p:cNvSpPr/>
          <p:nvPr/>
        </p:nvSpPr>
        <p:spPr>
          <a:xfrm>
            <a:off x="8424688" y="6827097"/>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110"/>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811" name="Google Shape;1811;p110"/>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812" name="Google Shape;1812;p110"/>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813" name="Google Shape;1813;p110"/>
          <p:cNvSpPr/>
          <p:nvPr/>
        </p:nvSpPr>
        <p:spPr>
          <a:xfrm>
            <a:off x="3024088" y="180975"/>
            <a:ext cx="283744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Unity and Android</a:t>
            </a:r>
            <a:endParaRPr/>
          </a:p>
        </p:txBody>
      </p:sp>
      <p:sp>
        <p:nvSpPr>
          <p:cNvPr id="1814" name="Google Shape;1814;p110"/>
          <p:cNvSpPr/>
          <p:nvPr/>
        </p:nvSpPr>
        <p:spPr>
          <a:xfrm>
            <a:off x="538371" y="1430877"/>
            <a:ext cx="9334831" cy="613117"/>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None/>
            </a:pPr>
            <a:r>
              <a:rPr lang="en-US" sz="1800">
                <a:solidFill>
                  <a:srgbClr val="330066"/>
                </a:solidFill>
                <a:latin typeface="Arial"/>
                <a:ea typeface="Arial"/>
                <a:cs typeface="Arial"/>
                <a:sym typeface="Arial"/>
              </a:rPr>
              <a:t>https://unity3d.com/es/learn/tutorials/topics/mobile-touch/building-your-unity-game-android-device-testing</a:t>
            </a:r>
            <a:endParaRPr/>
          </a:p>
        </p:txBody>
      </p:sp>
      <p:sp>
        <p:nvSpPr>
          <p:cNvPr id="1815" name="Google Shape;1815;p110"/>
          <p:cNvSpPr/>
          <p:nvPr/>
        </p:nvSpPr>
        <p:spPr>
          <a:xfrm>
            <a:off x="431800" y="946861"/>
            <a:ext cx="76728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Building your Unity game to an Android device for testing </a:t>
            </a:r>
            <a:endParaRPr/>
          </a:p>
        </p:txBody>
      </p:sp>
      <p:pic>
        <p:nvPicPr>
          <p:cNvPr id="1816" name="Google Shape;1816;p110"/>
          <p:cNvPicPr preferRelativeResize="0"/>
          <p:nvPr/>
        </p:nvPicPr>
        <p:blipFill rotWithShape="1">
          <a:blip r:embed="rId5">
            <a:alphaModFix/>
          </a:blip>
          <a:srcRect b="0" l="0" r="0" t="0"/>
          <a:stretch/>
        </p:blipFill>
        <p:spPr>
          <a:xfrm>
            <a:off x="558799" y="2344667"/>
            <a:ext cx="1771650" cy="485775"/>
          </a:xfrm>
          <a:prstGeom prst="rect">
            <a:avLst/>
          </a:prstGeom>
          <a:noFill/>
          <a:ln>
            <a:noFill/>
          </a:ln>
        </p:spPr>
      </p:pic>
      <p:pic>
        <p:nvPicPr>
          <p:cNvPr id="1817" name="Google Shape;1817;p110"/>
          <p:cNvPicPr preferRelativeResize="0"/>
          <p:nvPr/>
        </p:nvPicPr>
        <p:blipFill rotWithShape="1">
          <a:blip r:embed="rId6">
            <a:alphaModFix/>
          </a:blip>
          <a:srcRect b="0" l="0" r="0" t="0"/>
          <a:stretch/>
        </p:blipFill>
        <p:spPr>
          <a:xfrm>
            <a:off x="1037556" y="3275781"/>
            <a:ext cx="8336460" cy="3162105"/>
          </a:xfrm>
          <a:prstGeom prst="rect">
            <a:avLst/>
          </a:prstGeom>
          <a:noFill/>
          <a:ln>
            <a:noFill/>
          </a:ln>
        </p:spPr>
      </p:pic>
      <p:sp>
        <p:nvSpPr>
          <p:cNvPr id="1818" name="Google Shape;1818;p110">
            <a:hlinkClick action="ppaction://hlinksldjump" r:id="rId7"/>
          </p:cNvPr>
          <p:cNvSpPr/>
          <p:nvPr/>
        </p:nvSpPr>
        <p:spPr>
          <a:xfrm>
            <a:off x="8424688" y="6827097"/>
            <a:ext cx="1261872" cy="4160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111"/>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830" name="Google Shape;1830;p111"/>
          <p:cNvPicPr preferRelativeResize="0"/>
          <p:nvPr/>
        </p:nvPicPr>
        <p:blipFill rotWithShape="1">
          <a:blip r:embed="rId3">
            <a:alphaModFix/>
          </a:blip>
          <a:srcRect b="0" l="0" r="0" t="0"/>
          <a:stretch/>
        </p:blipFill>
        <p:spPr>
          <a:xfrm>
            <a:off x="269724" y="180975"/>
            <a:ext cx="578151" cy="603605"/>
          </a:xfrm>
          <a:prstGeom prst="rect">
            <a:avLst/>
          </a:prstGeom>
          <a:noFill/>
          <a:ln>
            <a:noFill/>
          </a:ln>
        </p:spPr>
      </p:pic>
      <p:pic>
        <p:nvPicPr>
          <p:cNvPr id="1831" name="Google Shape;1831;p111"/>
          <p:cNvPicPr preferRelativeResize="0"/>
          <p:nvPr/>
        </p:nvPicPr>
        <p:blipFill rotWithShape="1">
          <a:blip r:embed="rId4">
            <a:alphaModFix/>
          </a:blip>
          <a:srcRect b="0" l="0" r="0" t="0"/>
          <a:stretch/>
        </p:blipFill>
        <p:spPr>
          <a:xfrm>
            <a:off x="8784728" y="182931"/>
            <a:ext cx="1045402" cy="432048"/>
          </a:xfrm>
          <a:prstGeom prst="rect">
            <a:avLst/>
          </a:prstGeom>
          <a:noFill/>
          <a:ln>
            <a:noFill/>
          </a:ln>
        </p:spPr>
      </p:pic>
      <p:sp>
        <p:nvSpPr>
          <p:cNvPr id="1832" name="Google Shape;1832;p111"/>
          <p:cNvSpPr/>
          <p:nvPr/>
        </p:nvSpPr>
        <p:spPr>
          <a:xfrm>
            <a:off x="2501796" y="184660"/>
            <a:ext cx="507703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2060"/>
                </a:solidFill>
                <a:latin typeface="Arial"/>
                <a:ea typeface="Arial"/>
                <a:cs typeface="Arial"/>
                <a:sym typeface="Arial"/>
              </a:rPr>
              <a:t>Accelerometer on mobile devices</a:t>
            </a:r>
            <a:endParaRPr/>
          </a:p>
        </p:txBody>
      </p:sp>
      <p:sp>
        <p:nvSpPr>
          <p:cNvPr id="1833" name="Google Shape;1833;p111"/>
          <p:cNvSpPr/>
          <p:nvPr/>
        </p:nvSpPr>
        <p:spPr>
          <a:xfrm>
            <a:off x="431800" y="946861"/>
            <a:ext cx="9145016" cy="28931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With the movement of the mobile device, </a:t>
            </a:r>
            <a:r>
              <a:rPr b="1" lang="en-US" sz="1800">
                <a:solidFill>
                  <a:srgbClr val="002060"/>
                </a:solidFill>
                <a:latin typeface="Arial"/>
                <a:ea typeface="Arial"/>
                <a:cs typeface="Arial"/>
                <a:sym typeface="Arial"/>
              </a:rPr>
              <a:t>its accelerometer reports linear acceleration changes </a:t>
            </a:r>
            <a:r>
              <a:rPr lang="en-US" sz="1800">
                <a:solidFill>
                  <a:srgbClr val="002060"/>
                </a:solidFill>
                <a:latin typeface="Arial"/>
                <a:ea typeface="Arial"/>
                <a:cs typeface="Arial"/>
                <a:sym typeface="Arial"/>
              </a:rPr>
              <a:t>to through its 3 primary axes in 3D space.</a:t>
            </a:r>
            <a:endParaRPr/>
          </a:p>
          <a:p>
            <a:pPr indent="-285750" lvl="0" marL="285750" marR="0" rtl="0" algn="l">
              <a:spcBef>
                <a:spcPts val="600"/>
              </a:spcBef>
              <a:spcAft>
                <a:spcPts val="0"/>
              </a:spcAft>
              <a:buClr>
                <a:srgbClr val="000000"/>
              </a:buClr>
              <a:buSzPts val="1800"/>
              <a:buFont typeface="Arial"/>
              <a:buChar char="•"/>
            </a:pPr>
            <a:r>
              <a:rPr lang="en-US" sz="1800">
                <a:solidFill>
                  <a:srgbClr val="002060"/>
                </a:solidFill>
                <a:latin typeface="Arial"/>
                <a:ea typeface="Arial"/>
                <a:cs typeface="Arial"/>
                <a:sym typeface="Arial"/>
              </a:rPr>
              <a:t>We can </a:t>
            </a:r>
            <a:r>
              <a:rPr b="1" lang="en-US" sz="1800">
                <a:solidFill>
                  <a:srgbClr val="002060"/>
                </a:solidFill>
                <a:latin typeface="Arial"/>
                <a:ea typeface="Arial"/>
                <a:cs typeface="Arial"/>
                <a:sym typeface="Arial"/>
              </a:rPr>
              <a:t>use this information to detect the orientation of the device </a:t>
            </a:r>
            <a:r>
              <a:rPr lang="en-US" sz="1800">
                <a:solidFill>
                  <a:srgbClr val="002060"/>
                </a:solidFill>
                <a:latin typeface="Arial"/>
                <a:ea typeface="Arial"/>
                <a:cs typeface="Arial"/>
                <a:sym typeface="Arial"/>
              </a:rPr>
              <a:t>and any change produced on this. </a:t>
            </a:r>
            <a:endParaRPr/>
          </a:p>
          <a:p>
            <a:pPr indent="-285750" lvl="0" marL="285750" marR="0" rtl="0" algn="l">
              <a:spcBef>
                <a:spcPts val="600"/>
              </a:spcBef>
              <a:spcAft>
                <a:spcPts val="0"/>
              </a:spcAft>
              <a:buClr>
                <a:srgbClr val="000000"/>
              </a:buClr>
              <a:buSzPts val="1800"/>
              <a:buFont typeface="Arial"/>
              <a:buChar char="•"/>
            </a:pPr>
            <a:r>
              <a:rPr lang="en-US" sz="1800">
                <a:solidFill>
                  <a:srgbClr val="002060"/>
                </a:solidFill>
                <a:latin typeface="Arial"/>
                <a:ea typeface="Arial"/>
                <a:cs typeface="Arial"/>
                <a:sym typeface="Arial"/>
              </a:rPr>
              <a:t>Another way to consult the orientation is to use </a:t>
            </a:r>
            <a:r>
              <a:rPr b="1" lang="en-US" sz="1800">
                <a:solidFill>
                  <a:srgbClr val="002060"/>
                </a:solidFill>
                <a:latin typeface="Arial"/>
                <a:ea typeface="Arial"/>
                <a:cs typeface="Arial"/>
                <a:sym typeface="Arial"/>
              </a:rPr>
              <a:t>Input.deviceOrientation </a:t>
            </a:r>
            <a:r>
              <a:rPr lang="en-US" sz="1800">
                <a:solidFill>
                  <a:srgbClr val="002060"/>
                </a:solidFill>
                <a:latin typeface="Arial"/>
                <a:ea typeface="Arial"/>
                <a:cs typeface="Arial"/>
                <a:sym typeface="Arial"/>
              </a:rPr>
              <a:t>to return an enumeration of type </a:t>
            </a:r>
            <a:r>
              <a:rPr b="1" lang="en-US" sz="1800">
                <a:solidFill>
                  <a:srgbClr val="002060"/>
                </a:solidFill>
                <a:latin typeface="Arial"/>
                <a:ea typeface="Arial"/>
                <a:cs typeface="Arial"/>
                <a:sym typeface="Arial"/>
              </a:rPr>
              <a:t>DeviceOrientation</a:t>
            </a:r>
            <a:r>
              <a:rPr lang="en-US" sz="1800">
                <a:solidFill>
                  <a:srgbClr val="002060"/>
                </a:solidFill>
                <a:latin typeface="Arial"/>
                <a:ea typeface="Arial"/>
                <a:cs typeface="Arial"/>
                <a:sym typeface="Arial"/>
              </a:rPr>
              <a:t>: FaceDown, FaceUp,  LandscapeLeft, LandscapeRight, Portrait, PortraitUpsideDown, Unknown</a:t>
            </a:r>
            <a:endParaRPr/>
          </a:p>
          <a:p>
            <a:pPr indent="-285750" lvl="0" marL="285750" marR="0" rtl="0" algn="l">
              <a:spcBef>
                <a:spcPts val="600"/>
              </a:spcBef>
              <a:spcAft>
                <a:spcPts val="0"/>
              </a:spcAft>
              <a:buClr>
                <a:srgbClr val="000000"/>
              </a:buClr>
              <a:buSzPts val="1800"/>
              <a:buFont typeface="Arial"/>
              <a:buChar char="•"/>
            </a:pPr>
            <a:r>
              <a:rPr lang="en-US" sz="1800">
                <a:solidFill>
                  <a:srgbClr val="002060"/>
                </a:solidFill>
                <a:latin typeface="Arial"/>
                <a:ea typeface="Arial"/>
                <a:cs typeface="Arial"/>
                <a:sym typeface="Arial"/>
              </a:rPr>
              <a:t>Acceleration along an axis is returned in </a:t>
            </a:r>
            <a:r>
              <a:rPr b="1" lang="en-US" sz="1800">
                <a:solidFill>
                  <a:srgbClr val="002060"/>
                </a:solidFill>
                <a:latin typeface="Arial"/>
                <a:ea typeface="Arial"/>
                <a:cs typeface="Arial"/>
                <a:sym typeface="Arial"/>
              </a:rPr>
              <a:t>units G</a:t>
            </a:r>
            <a:r>
              <a:rPr lang="en-US" sz="1800">
                <a:solidFill>
                  <a:srgbClr val="002060"/>
                </a:solidFill>
                <a:latin typeface="Arial"/>
                <a:ea typeface="Arial"/>
                <a:cs typeface="Arial"/>
                <a:sym typeface="Arial"/>
              </a:rPr>
              <a:t> (1G = 9.81 m / s ^ 2) </a:t>
            </a:r>
            <a:endParaRPr/>
          </a:p>
          <a:p>
            <a:pPr indent="-285750" lvl="0" marL="285750" marR="0" rtl="0" algn="l">
              <a:spcBef>
                <a:spcPts val="600"/>
              </a:spcBef>
              <a:spcAft>
                <a:spcPts val="0"/>
              </a:spcAft>
              <a:buClr>
                <a:srgbClr val="000000"/>
              </a:buClr>
              <a:buSzPts val="1800"/>
              <a:buFont typeface="Arial"/>
              <a:buChar char="•"/>
            </a:pPr>
            <a:r>
              <a:rPr lang="en-US" sz="1800">
                <a:solidFill>
                  <a:srgbClr val="002060"/>
                </a:solidFill>
                <a:latin typeface="Arial"/>
                <a:ea typeface="Arial"/>
                <a:cs typeface="Arial"/>
                <a:sym typeface="Arial"/>
              </a:rPr>
              <a:t>A value of 1.0 represents a load of 1 severity on that axis</a:t>
            </a:r>
            <a:endParaRPr/>
          </a:p>
        </p:txBody>
      </p:sp>
      <p:pic>
        <p:nvPicPr>
          <p:cNvPr id="1834" name="Google Shape;1834;p111"/>
          <p:cNvPicPr preferRelativeResize="0"/>
          <p:nvPr/>
        </p:nvPicPr>
        <p:blipFill rotWithShape="1">
          <a:blip r:embed="rId5">
            <a:alphaModFix/>
          </a:blip>
          <a:srcRect b="0" l="0" r="0" t="0"/>
          <a:stretch/>
        </p:blipFill>
        <p:spPr>
          <a:xfrm>
            <a:off x="6048424" y="3923853"/>
            <a:ext cx="3312368" cy="3298392"/>
          </a:xfrm>
          <a:prstGeom prst="rect">
            <a:avLst/>
          </a:prstGeom>
          <a:noFill/>
          <a:ln>
            <a:noFill/>
          </a:ln>
        </p:spPr>
      </p:pic>
      <p:sp>
        <p:nvSpPr>
          <p:cNvPr id="1835" name="Google Shape;1835;p111"/>
          <p:cNvSpPr/>
          <p:nvPr/>
        </p:nvSpPr>
        <p:spPr>
          <a:xfrm>
            <a:off x="431800" y="3750815"/>
            <a:ext cx="5038725" cy="3139321"/>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Accelerometers are aligned with the game view (Game View), so it is important look at the orientation that we define in 'Player Settings' (landscape, portrait etc.) at the time of know how the X, Y, Z are oriented</a:t>
            </a:r>
            <a:endParaRPr/>
          </a:p>
          <a:p>
            <a:pPr indent="-285750" lvl="0" marL="285750" marR="0" rtl="0" algn="l">
              <a:spcBef>
                <a:spcPts val="0"/>
              </a:spcBef>
              <a:spcAft>
                <a:spcPts val="0"/>
              </a:spcAft>
              <a:buClr>
                <a:srgbClr val="000000"/>
              </a:buClr>
              <a:buSzPts val="1800"/>
              <a:buFont typeface="Arial"/>
              <a:buChar char="•"/>
            </a:pPr>
            <a:r>
              <a:rPr lang="en-US" sz="1800">
                <a:solidFill>
                  <a:srgbClr val="002060"/>
                </a:solidFill>
                <a:latin typeface="Arial"/>
                <a:ea typeface="Arial"/>
                <a:cs typeface="Arial"/>
                <a:sym typeface="Arial"/>
              </a:rPr>
              <a:t>If we have selected 'portrait', holding the device in its original vertical position (with the screen towards the user), the X axis is positive to the right, the Y axis is positive directly upwards, and the Z axis is positive towards the user.</a:t>
            </a:r>
            <a:endParaRPr/>
          </a:p>
        </p:txBody>
      </p:sp>
      <p:sp>
        <p:nvSpPr>
          <p:cNvPr id="1836" name="Google Shape;1836;p111">
            <a:hlinkClick action="ppaction://hlinksldjump" r:id="rId6"/>
          </p:cNvPr>
          <p:cNvSpPr/>
          <p:nvPr/>
        </p:nvSpPr>
        <p:spPr>
          <a:xfrm>
            <a:off x="8386953" y="6890085"/>
            <a:ext cx="1261872" cy="4160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4" name="Shape 314"/>
        <p:cNvGrpSpPr/>
        <p:nvPr/>
      </p:nvGrpSpPr>
      <p:grpSpPr>
        <a:xfrm>
          <a:off x="0" y="0"/>
          <a:ext cx="0" cy="0"/>
          <a:chOff x="0" y="0"/>
          <a:chExt cx="0" cy="0"/>
        </a:xfrm>
      </p:grpSpPr>
      <p:sp>
        <p:nvSpPr>
          <p:cNvPr id="315" name="Google Shape;315;p33"/>
          <p:cNvSpPr/>
          <p:nvPr/>
        </p:nvSpPr>
        <p:spPr>
          <a:xfrm>
            <a:off x="647700" y="180975"/>
            <a:ext cx="757238" cy="790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316" name="Google Shape;316;p33"/>
          <p:cNvPicPr preferRelativeResize="0"/>
          <p:nvPr/>
        </p:nvPicPr>
        <p:blipFill rotWithShape="1">
          <a:blip r:embed="rId3">
            <a:alphaModFix/>
          </a:blip>
          <a:srcRect b="0" l="0" r="0" t="0"/>
          <a:stretch/>
        </p:blipFill>
        <p:spPr>
          <a:xfrm>
            <a:off x="503238" y="303815"/>
            <a:ext cx="578151" cy="603605"/>
          </a:xfrm>
          <a:prstGeom prst="rect">
            <a:avLst/>
          </a:prstGeom>
          <a:noFill/>
          <a:ln>
            <a:noFill/>
          </a:ln>
        </p:spPr>
      </p:pic>
      <p:sp>
        <p:nvSpPr>
          <p:cNvPr id="317" name="Google Shape;317;p33"/>
          <p:cNvSpPr txBox="1"/>
          <p:nvPr/>
        </p:nvSpPr>
        <p:spPr>
          <a:xfrm>
            <a:off x="1917713" y="208100"/>
            <a:ext cx="6147000" cy="539400"/>
          </a:xfrm>
          <a:prstGeom prst="rect">
            <a:avLst/>
          </a:prstGeom>
          <a:noFill/>
          <a:ln>
            <a:noFill/>
          </a:ln>
        </p:spPr>
        <p:txBody>
          <a:bodyPr anchorCtr="0" anchor="t" bIns="45000" lIns="90000" spcFirstLastPara="1" rIns="90000" wrap="square" tIns="108350">
            <a:noAutofit/>
          </a:bodyPr>
          <a:lstStyle/>
          <a:p>
            <a:pPr indent="0" lvl="0" marL="0" marR="0" rtl="0" algn="ctr">
              <a:spcBef>
                <a:spcPts val="0"/>
              </a:spcBef>
              <a:spcAft>
                <a:spcPts val="0"/>
              </a:spcAft>
              <a:buClr>
                <a:schemeClr val="dk1"/>
              </a:buClr>
              <a:buSzPts val="1100"/>
              <a:buFont typeface="Arial"/>
              <a:buNone/>
            </a:pPr>
            <a:r>
              <a:rPr b="1" lang="en-US" sz="2400">
                <a:solidFill>
                  <a:srgbClr val="000080"/>
                </a:solidFill>
              </a:rPr>
              <a:t>Les solucions ... Un motor de videojocs?</a:t>
            </a:r>
            <a:endParaRPr b="1" sz="2400">
              <a:solidFill>
                <a:srgbClr val="000080"/>
              </a:solidFill>
            </a:endParaRPr>
          </a:p>
          <a:p>
            <a:pPr indent="0" lvl="0" marL="0" marR="0" rtl="0" algn="ctr">
              <a:spcBef>
                <a:spcPts val="0"/>
              </a:spcBef>
              <a:spcAft>
                <a:spcPts val="0"/>
              </a:spcAft>
              <a:buClr>
                <a:srgbClr val="000080"/>
              </a:buClr>
              <a:buSzPts val="2400"/>
              <a:buFont typeface="Times New Roman"/>
              <a:buNone/>
            </a:pPr>
            <a:r>
              <a:t/>
            </a:r>
            <a:endParaRPr b="1" sz="2400">
              <a:solidFill>
                <a:srgbClr val="000080"/>
              </a:solidFill>
            </a:endParaRPr>
          </a:p>
        </p:txBody>
      </p:sp>
      <p:sp>
        <p:nvSpPr>
          <p:cNvPr id="318" name="Google Shape;318;p33"/>
          <p:cNvSpPr/>
          <p:nvPr/>
        </p:nvSpPr>
        <p:spPr>
          <a:xfrm>
            <a:off x="530975" y="1403575"/>
            <a:ext cx="6237600" cy="4343400"/>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SzPts val="2400"/>
              <a:buChar char="•"/>
            </a:pPr>
            <a:r>
              <a:rPr lang="en-US" sz="2400">
                <a:solidFill>
                  <a:srgbClr val="002060"/>
                </a:solidFill>
              </a:rPr>
              <a:t>Els marcs com </a:t>
            </a:r>
            <a:r>
              <a:rPr b="1" lang="en-US" sz="2400">
                <a:solidFill>
                  <a:srgbClr val="002060"/>
                </a:solidFill>
              </a:rPr>
              <a:t>LibGDX</a:t>
            </a:r>
            <a:r>
              <a:rPr lang="en-US" sz="2400">
                <a:solidFill>
                  <a:srgbClr val="002060"/>
                </a:solidFill>
              </a:rPr>
              <a:t> resolen un aspecte que ens permet desplegar diverses plataformes i fer el desenvolupament una mica més àgil, però, n’hi ha prou?</a:t>
            </a:r>
            <a:endParaRPr sz="2400">
              <a:solidFill>
                <a:srgbClr val="002060"/>
              </a:solidFill>
            </a:endParaRPr>
          </a:p>
          <a:p>
            <a:pPr indent="-342900" lvl="0" marL="342900" marR="0" rtl="0" algn="l">
              <a:spcBef>
                <a:spcPts val="0"/>
              </a:spcBef>
              <a:spcAft>
                <a:spcPts val="0"/>
              </a:spcAft>
              <a:buSzPts val="2400"/>
              <a:buChar char="•"/>
            </a:pPr>
            <a:r>
              <a:rPr lang="en-US" sz="2400">
                <a:solidFill>
                  <a:srgbClr val="002060"/>
                </a:solidFill>
              </a:rPr>
              <a:t>La indústria dels videojocs és competitiva i requereix prototipatge i un </a:t>
            </a:r>
            <a:r>
              <a:rPr b="1" lang="en-US" sz="2400">
                <a:solidFill>
                  <a:srgbClr val="002060"/>
                </a:solidFill>
              </a:rPr>
              <a:t>desenvolupament ràpid.</a:t>
            </a:r>
            <a:endParaRPr b="1" sz="2400">
              <a:solidFill>
                <a:srgbClr val="002060"/>
              </a:solidFill>
            </a:endParaRPr>
          </a:p>
          <a:p>
            <a:pPr indent="-342900" lvl="0" marL="342900" marR="0" rtl="0" algn="l">
              <a:spcBef>
                <a:spcPts val="0"/>
              </a:spcBef>
              <a:spcAft>
                <a:spcPts val="0"/>
              </a:spcAft>
              <a:buClr>
                <a:srgbClr val="000000"/>
              </a:buClr>
              <a:buSzPts val="2400"/>
              <a:buFont typeface="Arial"/>
              <a:buChar char="•"/>
            </a:pPr>
            <a:r>
              <a:rPr lang="en-US" sz="2400">
                <a:solidFill>
                  <a:srgbClr val="002060"/>
                </a:solidFill>
              </a:rPr>
              <a:t>Els </a:t>
            </a:r>
            <a:r>
              <a:rPr b="1" lang="en-US" sz="2400">
                <a:solidFill>
                  <a:srgbClr val="002060"/>
                </a:solidFill>
              </a:rPr>
              <a:t>motors de videojocs</a:t>
            </a:r>
            <a:r>
              <a:rPr lang="en-US" sz="2400">
                <a:solidFill>
                  <a:srgbClr val="002060"/>
                </a:solidFill>
              </a:rPr>
              <a:t> com Unity permeten fer prototips molt ràpids i la seva corba d’aprenentatge és curta.</a:t>
            </a:r>
            <a:endParaRPr sz="2400">
              <a:solidFill>
                <a:srgbClr val="002060"/>
              </a:solidFill>
            </a:endParaRPr>
          </a:p>
        </p:txBody>
      </p:sp>
      <p:pic>
        <p:nvPicPr>
          <p:cNvPr id="319" name="Google Shape;319;p33"/>
          <p:cNvPicPr preferRelativeResize="0"/>
          <p:nvPr/>
        </p:nvPicPr>
        <p:blipFill rotWithShape="1">
          <a:blip r:embed="rId4">
            <a:alphaModFix/>
          </a:blip>
          <a:srcRect b="0" l="0" r="0" t="0"/>
          <a:stretch/>
        </p:blipFill>
        <p:spPr>
          <a:xfrm>
            <a:off x="6984528" y="1608868"/>
            <a:ext cx="2699729" cy="667798"/>
          </a:xfrm>
          <a:prstGeom prst="rect">
            <a:avLst/>
          </a:prstGeom>
          <a:noFill/>
          <a:ln>
            <a:noFill/>
          </a:ln>
        </p:spPr>
      </p:pic>
      <p:pic>
        <p:nvPicPr>
          <p:cNvPr id="320" name="Google Shape;320;p33"/>
          <p:cNvPicPr preferRelativeResize="0"/>
          <p:nvPr/>
        </p:nvPicPr>
        <p:blipFill rotWithShape="1">
          <a:blip r:embed="rId5">
            <a:alphaModFix/>
          </a:blip>
          <a:srcRect b="0" l="0" r="0" t="0"/>
          <a:stretch/>
        </p:blipFill>
        <p:spPr>
          <a:xfrm>
            <a:off x="7272560" y="3995861"/>
            <a:ext cx="1916569" cy="792088"/>
          </a:xfrm>
          <a:prstGeom prst="rect">
            <a:avLst/>
          </a:prstGeom>
          <a:noFill/>
          <a:ln>
            <a:noFill/>
          </a:ln>
        </p:spPr>
      </p:pic>
      <p:pic>
        <p:nvPicPr>
          <p:cNvPr id="321" name="Google Shape;321;p33"/>
          <p:cNvPicPr preferRelativeResize="0"/>
          <p:nvPr/>
        </p:nvPicPr>
        <p:blipFill rotWithShape="1">
          <a:blip r:embed="rId6">
            <a:alphaModFix/>
          </a:blip>
          <a:srcRect b="0" l="0" r="0" t="0"/>
          <a:stretch/>
        </p:blipFill>
        <p:spPr>
          <a:xfrm>
            <a:off x="8928744" y="180975"/>
            <a:ext cx="885825" cy="647700"/>
          </a:xfrm>
          <a:prstGeom prst="rect">
            <a:avLst/>
          </a:prstGeom>
          <a:noFill/>
          <a:ln>
            <a:noFill/>
          </a:ln>
        </p:spPr>
      </p:pic>
      <p:sp>
        <p:nvSpPr>
          <p:cNvPr id="322" name="Google Shape;322;p33">
            <a:hlinkClick action="ppaction://hlinksldjump" r:id="rId7"/>
          </p:cNvPr>
          <p:cNvSpPr/>
          <p:nvPr/>
        </p:nvSpPr>
        <p:spPr>
          <a:xfrm>
            <a:off x="8001349" y="6901469"/>
            <a:ext cx="1261872" cy="4160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